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7" r:id="rId2"/>
    <p:sldId id="259" r:id="rId3"/>
    <p:sldId id="262" r:id="rId4"/>
    <p:sldId id="266" r:id="rId5"/>
    <p:sldId id="265" r:id="rId6"/>
    <p:sldId id="264" r:id="rId7"/>
    <p:sldId id="263" r:id="rId8"/>
    <p:sldId id="268" r:id="rId9"/>
    <p:sldId id="269" r:id="rId10"/>
    <p:sldId id="270" r:id="rId11"/>
    <p:sldId id="271" r:id="rId12"/>
    <p:sldId id="272" r:id="rId13"/>
    <p:sldId id="276" r:id="rId14"/>
    <p:sldId id="275" r:id="rId15"/>
    <p:sldId id="273" r:id="rId16"/>
    <p:sldId id="277" r:id="rId17"/>
    <p:sldId id="278" r:id="rId18"/>
    <p:sldId id="281" r:id="rId19"/>
    <p:sldId id="274" r:id="rId20"/>
    <p:sldId id="280"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999FF"/>
    <a:srgbClr val="264378"/>
    <a:srgbClr val="294983"/>
    <a:srgbClr val="2E5292"/>
    <a:srgbClr val="6D91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889EFC6-0761-4FB3-9731-ED4598FDBD62}" v="278" dt="2024-08-25T11:18:37.22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78" d="100"/>
          <a:sy n="78" d="100"/>
        </p:scale>
        <p:origin x="878"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6/11/relationships/changesInfo" Target="changesInfos/changesInfo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 Id="rId27"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aaviya Bharathi K" userId="0fd6c6ec933d72b4" providerId="LiveId" clId="{A889EFC6-0761-4FB3-9731-ED4598FDBD62}"/>
    <pc:docChg chg="undo custSel addSld delSld modSld sldOrd">
      <pc:chgData name="Kaaviya Bharathi K" userId="0fd6c6ec933d72b4" providerId="LiveId" clId="{A889EFC6-0761-4FB3-9731-ED4598FDBD62}" dt="2024-08-25T11:18:37.221" v="808"/>
      <pc:docMkLst>
        <pc:docMk/>
      </pc:docMkLst>
      <pc:sldChg chg="addSp delSp modSp del mod delAnim modAnim">
        <pc:chgData name="Kaaviya Bharathi K" userId="0fd6c6ec933d72b4" providerId="LiveId" clId="{A889EFC6-0761-4FB3-9731-ED4598FDBD62}" dt="2024-08-25T09:16:09.462" v="430" actId="2696"/>
        <pc:sldMkLst>
          <pc:docMk/>
          <pc:sldMk cId="968306959" sldId="258"/>
        </pc:sldMkLst>
        <pc:spChg chg="add mod">
          <ac:chgData name="Kaaviya Bharathi K" userId="0fd6c6ec933d72b4" providerId="LiveId" clId="{A889EFC6-0761-4FB3-9731-ED4598FDBD62}" dt="2024-08-25T09:01:57.164" v="305" actId="20577"/>
          <ac:spMkLst>
            <pc:docMk/>
            <pc:sldMk cId="968306959" sldId="258"/>
            <ac:spMk id="149" creationId="{6B7B8104-50F4-2FDC-1F18-E24407C3B4D7}"/>
          </ac:spMkLst>
        </pc:spChg>
        <pc:spChg chg="add mod">
          <ac:chgData name="Kaaviya Bharathi K" userId="0fd6c6ec933d72b4" providerId="LiveId" clId="{A889EFC6-0761-4FB3-9731-ED4598FDBD62}" dt="2024-08-25T09:06:17.570" v="363" actId="164"/>
          <ac:spMkLst>
            <pc:docMk/>
            <pc:sldMk cId="968306959" sldId="258"/>
            <ac:spMk id="150" creationId="{3FD15988-C859-5640-A2B1-49F8036F33CD}"/>
          </ac:spMkLst>
        </pc:spChg>
        <pc:spChg chg="add del mod">
          <ac:chgData name="Kaaviya Bharathi K" userId="0fd6c6ec933d72b4" providerId="LiveId" clId="{A889EFC6-0761-4FB3-9731-ED4598FDBD62}" dt="2024-08-25T09:04:11.693" v="355"/>
          <ac:spMkLst>
            <pc:docMk/>
            <pc:sldMk cId="968306959" sldId="258"/>
            <ac:spMk id="151" creationId="{EC3AB2FB-498D-BA16-AC15-461918FA1321}"/>
          </ac:spMkLst>
        </pc:spChg>
        <pc:spChg chg="add mod">
          <ac:chgData name="Kaaviya Bharathi K" userId="0fd6c6ec933d72b4" providerId="LiveId" clId="{A889EFC6-0761-4FB3-9731-ED4598FDBD62}" dt="2024-08-25T09:06:17.570" v="363" actId="164"/>
          <ac:spMkLst>
            <pc:docMk/>
            <pc:sldMk cId="968306959" sldId="258"/>
            <ac:spMk id="152" creationId="{AD4ECEFC-8C04-161A-35C9-7A3EDFC4854C}"/>
          </ac:spMkLst>
        </pc:spChg>
        <pc:spChg chg="add del mod">
          <ac:chgData name="Kaaviya Bharathi K" userId="0fd6c6ec933d72b4" providerId="LiveId" clId="{A889EFC6-0761-4FB3-9731-ED4598FDBD62}" dt="2024-08-25T09:05:28.400" v="362" actId="478"/>
          <ac:spMkLst>
            <pc:docMk/>
            <pc:sldMk cId="968306959" sldId="258"/>
            <ac:spMk id="153" creationId="{B2387BFF-8A52-CCA9-076B-5C849CB9976F}"/>
          </ac:spMkLst>
        </pc:spChg>
        <pc:spChg chg="add mod">
          <ac:chgData name="Kaaviya Bharathi K" userId="0fd6c6ec933d72b4" providerId="LiveId" clId="{A889EFC6-0761-4FB3-9731-ED4598FDBD62}" dt="2024-08-25T09:09:50.018" v="389" actId="164"/>
          <ac:spMkLst>
            <pc:docMk/>
            <pc:sldMk cId="968306959" sldId="258"/>
            <ac:spMk id="159" creationId="{2010E983-A691-61FC-67D3-C959DE2A7E01}"/>
          </ac:spMkLst>
        </pc:spChg>
        <pc:grpChg chg="add mod">
          <ac:chgData name="Kaaviya Bharathi K" userId="0fd6c6ec933d72b4" providerId="LiveId" clId="{A889EFC6-0761-4FB3-9731-ED4598FDBD62}" dt="2024-08-25T09:00:03.692" v="282" actId="164"/>
          <ac:grpSpMkLst>
            <pc:docMk/>
            <pc:sldMk cId="968306959" sldId="258"/>
            <ac:grpSpMk id="125" creationId="{AC18B83D-7E19-559C-5CB1-8AE0E87C1173}"/>
          </ac:grpSpMkLst>
        </pc:grpChg>
        <pc:grpChg chg="add mod">
          <ac:chgData name="Kaaviya Bharathi K" userId="0fd6c6ec933d72b4" providerId="LiveId" clId="{A889EFC6-0761-4FB3-9731-ED4598FDBD62}" dt="2024-08-25T09:00:03.692" v="282" actId="164"/>
          <ac:grpSpMkLst>
            <pc:docMk/>
            <pc:sldMk cId="968306959" sldId="258"/>
            <ac:grpSpMk id="126" creationId="{E2E770CB-508F-5A7C-6646-BF632387A27C}"/>
          </ac:grpSpMkLst>
        </pc:grpChg>
        <pc:grpChg chg="add mod">
          <ac:chgData name="Kaaviya Bharathi K" userId="0fd6c6ec933d72b4" providerId="LiveId" clId="{A889EFC6-0761-4FB3-9731-ED4598FDBD62}" dt="2024-08-25T09:00:03.692" v="282" actId="164"/>
          <ac:grpSpMkLst>
            <pc:docMk/>
            <pc:sldMk cId="968306959" sldId="258"/>
            <ac:grpSpMk id="127" creationId="{A0D04796-90A4-FD25-52D9-068719A5BC9A}"/>
          </ac:grpSpMkLst>
        </pc:grpChg>
        <pc:grpChg chg="add mod">
          <ac:chgData name="Kaaviya Bharathi K" userId="0fd6c6ec933d72b4" providerId="LiveId" clId="{A889EFC6-0761-4FB3-9731-ED4598FDBD62}" dt="2024-08-25T09:00:03.692" v="282" actId="164"/>
          <ac:grpSpMkLst>
            <pc:docMk/>
            <pc:sldMk cId="968306959" sldId="258"/>
            <ac:grpSpMk id="128" creationId="{F545DDAF-C47A-780B-38EF-6F42282C2BC2}"/>
          </ac:grpSpMkLst>
        </pc:grpChg>
        <pc:grpChg chg="add mod">
          <ac:chgData name="Kaaviya Bharathi K" userId="0fd6c6ec933d72b4" providerId="LiveId" clId="{A889EFC6-0761-4FB3-9731-ED4598FDBD62}" dt="2024-08-25T09:00:03.692" v="282" actId="164"/>
          <ac:grpSpMkLst>
            <pc:docMk/>
            <pc:sldMk cId="968306959" sldId="258"/>
            <ac:grpSpMk id="129" creationId="{369F34E6-8AF5-68EB-358A-D60042D8BFF6}"/>
          </ac:grpSpMkLst>
        </pc:grpChg>
        <pc:grpChg chg="add mod">
          <ac:chgData name="Kaaviya Bharathi K" userId="0fd6c6ec933d72b4" providerId="LiveId" clId="{A889EFC6-0761-4FB3-9731-ED4598FDBD62}" dt="2024-08-25T09:00:03.692" v="282" actId="164"/>
          <ac:grpSpMkLst>
            <pc:docMk/>
            <pc:sldMk cId="968306959" sldId="258"/>
            <ac:grpSpMk id="132" creationId="{DF068047-0928-2A4E-4118-D48E8C3DE769}"/>
          </ac:grpSpMkLst>
        </pc:grpChg>
        <pc:grpChg chg="add mod">
          <ac:chgData name="Kaaviya Bharathi K" userId="0fd6c6ec933d72b4" providerId="LiveId" clId="{A889EFC6-0761-4FB3-9731-ED4598FDBD62}" dt="2024-08-25T08:59:14.896" v="276" actId="164"/>
          <ac:grpSpMkLst>
            <pc:docMk/>
            <pc:sldMk cId="968306959" sldId="258"/>
            <ac:grpSpMk id="133" creationId="{828B7FD5-E2B1-07FB-691B-9D4F789919DA}"/>
          </ac:grpSpMkLst>
        </pc:grpChg>
        <pc:grpChg chg="add mod">
          <ac:chgData name="Kaaviya Bharathi K" userId="0fd6c6ec933d72b4" providerId="LiveId" clId="{A889EFC6-0761-4FB3-9731-ED4598FDBD62}" dt="2024-08-25T09:00:08.376" v="283" actId="164"/>
          <ac:grpSpMkLst>
            <pc:docMk/>
            <pc:sldMk cId="968306959" sldId="258"/>
            <ac:grpSpMk id="134" creationId="{1DDCC7B7-4405-ED93-43D9-4EBB4CB8214E}"/>
          </ac:grpSpMkLst>
        </pc:grpChg>
        <pc:grpChg chg="add mod">
          <ac:chgData name="Kaaviya Bharathi K" userId="0fd6c6ec933d72b4" providerId="LiveId" clId="{A889EFC6-0761-4FB3-9731-ED4598FDBD62}" dt="2024-08-25T09:00:08.376" v="283" actId="164"/>
          <ac:grpSpMkLst>
            <pc:docMk/>
            <pc:sldMk cId="968306959" sldId="258"/>
            <ac:grpSpMk id="135" creationId="{C916426A-4C53-85E2-E85B-FFA91C6D61B6}"/>
          </ac:grpSpMkLst>
        </pc:grpChg>
        <pc:grpChg chg="add mod">
          <ac:chgData name="Kaaviya Bharathi K" userId="0fd6c6ec933d72b4" providerId="LiveId" clId="{A889EFC6-0761-4FB3-9731-ED4598FDBD62}" dt="2024-08-25T09:00:03.692" v="282" actId="164"/>
          <ac:grpSpMkLst>
            <pc:docMk/>
            <pc:sldMk cId="968306959" sldId="258"/>
            <ac:grpSpMk id="136" creationId="{3A57FFD6-2800-E022-3AD4-CCD84C4912D5}"/>
          </ac:grpSpMkLst>
        </pc:grpChg>
        <pc:grpChg chg="add mod">
          <ac:chgData name="Kaaviya Bharathi K" userId="0fd6c6ec933d72b4" providerId="LiveId" clId="{A889EFC6-0761-4FB3-9731-ED4598FDBD62}" dt="2024-08-25T09:00:32.129" v="285" actId="164"/>
          <ac:grpSpMkLst>
            <pc:docMk/>
            <pc:sldMk cId="968306959" sldId="258"/>
            <ac:grpSpMk id="140" creationId="{09BECE45-EFE3-FA24-2591-20A3C8075CA5}"/>
          </ac:grpSpMkLst>
        </pc:grpChg>
        <pc:grpChg chg="add mod">
          <ac:chgData name="Kaaviya Bharathi K" userId="0fd6c6ec933d72b4" providerId="LiveId" clId="{A889EFC6-0761-4FB3-9731-ED4598FDBD62}" dt="2024-08-25T09:00:32.129" v="285" actId="164"/>
          <ac:grpSpMkLst>
            <pc:docMk/>
            <pc:sldMk cId="968306959" sldId="258"/>
            <ac:grpSpMk id="141" creationId="{7E3EA588-1E1D-BA61-B057-D56CC6F50ADB}"/>
          </ac:grpSpMkLst>
        </pc:grpChg>
        <pc:grpChg chg="add mod">
          <ac:chgData name="Kaaviya Bharathi K" userId="0fd6c6ec933d72b4" providerId="LiveId" clId="{A889EFC6-0761-4FB3-9731-ED4598FDBD62}" dt="2024-08-25T09:01:01.106" v="289" actId="164"/>
          <ac:grpSpMkLst>
            <pc:docMk/>
            <pc:sldMk cId="968306959" sldId="258"/>
            <ac:grpSpMk id="142" creationId="{A65D6E73-F709-C914-89C8-F2C554F0DFD6}"/>
          </ac:grpSpMkLst>
        </pc:grpChg>
        <pc:grpChg chg="add mod">
          <ac:chgData name="Kaaviya Bharathi K" userId="0fd6c6ec933d72b4" providerId="LiveId" clId="{A889EFC6-0761-4FB3-9731-ED4598FDBD62}" dt="2024-08-25T09:01:01.106" v="289" actId="164"/>
          <ac:grpSpMkLst>
            <pc:docMk/>
            <pc:sldMk cId="968306959" sldId="258"/>
            <ac:grpSpMk id="147" creationId="{722BBEEF-E1FF-8B9B-A933-1BE517B1F802}"/>
          </ac:grpSpMkLst>
        </pc:grpChg>
        <pc:grpChg chg="add del mod">
          <ac:chgData name="Kaaviya Bharathi K" userId="0fd6c6ec933d72b4" providerId="LiveId" clId="{A889EFC6-0761-4FB3-9731-ED4598FDBD62}" dt="2024-08-25T09:03:00.064" v="326" actId="478"/>
          <ac:grpSpMkLst>
            <pc:docMk/>
            <pc:sldMk cId="968306959" sldId="258"/>
            <ac:grpSpMk id="148" creationId="{F780B6E9-51FB-6687-EC13-E298F910140C}"/>
          </ac:grpSpMkLst>
        </pc:grpChg>
        <pc:grpChg chg="add mod ord">
          <ac:chgData name="Kaaviya Bharathi K" userId="0fd6c6ec933d72b4" providerId="LiveId" clId="{A889EFC6-0761-4FB3-9731-ED4598FDBD62}" dt="2024-08-25T09:09:50.018" v="389" actId="164"/>
          <ac:grpSpMkLst>
            <pc:docMk/>
            <pc:sldMk cId="968306959" sldId="258"/>
            <ac:grpSpMk id="154" creationId="{C842DE73-F6CA-DB69-404C-46ACC67362D8}"/>
          </ac:grpSpMkLst>
        </pc:grpChg>
        <pc:grpChg chg="add mod">
          <ac:chgData name="Kaaviya Bharathi K" userId="0fd6c6ec933d72b4" providerId="LiveId" clId="{A889EFC6-0761-4FB3-9731-ED4598FDBD62}" dt="2024-08-25T09:09:50.018" v="389" actId="164"/>
          <ac:grpSpMkLst>
            <pc:docMk/>
            <pc:sldMk cId="968306959" sldId="258"/>
            <ac:grpSpMk id="160" creationId="{B30CAD14-C5B0-78CA-90EA-789570177DA7}"/>
          </ac:grpSpMkLst>
        </pc:grpChg>
        <pc:picChg chg="mod">
          <ac:chgData name="Kaaviya Bharathi K" userId="0fd6c6ec933d72b4" providerId="LiveId" clId="{A889EFC6-0761-4FB3-9731-ED4598FDBD62}" dt="2024-08-25T09:00:51.203" v="288" actId="164"/>
          <ac:picMkLst>
            <pc:docMk/>
            <pc:sldMk cId="968306959" sldId="258"/>
            <ac:picMk id="9" creationId="{8E4CC36D-C071-CFEE-E2F0-D214CC674EB5}"/>
          </ac:picMkLst>
        </pc:picChg>
        <pc:picChg chg="mod">
          <ac:chgData name="Kaaviya Bharathi K" userId="0fd6c6ec933d72b4" providerId="LiveId" clId="{A889EFC6-0761-4FB3-9731-ED4598FDBD62}" dt="2024-08-25T09:00:51.203" v="288" actId="164"/>
          <ac:picMkLst>
            <pc:docMk/>
            <pc:sldMk cId="968306959" sldId="258"/>
            <ac:picMk id="10" creationId="{456CA4A0-5CF2-91E1-ABC2-FD3B4DC6A998}"/>
          </ac:picMkLst>
        </pc:picChg>
        <pc:picChg chg="mod">
          <ac:chgData name="Kaaviya Bharathi K" userId="0fd6c6ec933d72b4" providerId="LiveId" clId="{A889EFC6-0761-4FB3-9731-ED4598FDBD62}" dt="2024-08-25T09:00:51.203" v="288" actId="164"/>
          <ac:picMkLst>
            <pc:docMk/>
            <pc:sldMk cId="968306959" sldId="258"/>
            <ac:picMk id="11" creationId="{E0602C64-18E6-E7D5-99DF-C81983F392A9}"/>
          </ac:picMkLst>
        </pc:picChg>
        <pc:picChg chg="mod">
          <ac:chgData name="Kaaviya Bharathi K" userId="0fd6c6ec933d72b4" providerId="LiveId" clId="{A889EFC6-0761-4FB3-9731-ED4598FDBD62}" dt="2024-08-25T09:00:51.203" v="288" actId="164"/>
          <ac:picMkLst>
            <pc:docMk/>
            <pc:sldMk cId="968306959" sldId="258"/>
            <ac:picMk id="12" creationId="{40FDDA60-12C5-E2A5-D148-F25962EBA0F0}"/>
          </ac:picMkLst>
        </pc:picChg>
        <pc:picChg chg="mod">
          <ac:chgData name="Kaaviya Bharathi K" userId="0fd6c6ec933d72b4" providerId="LiveId" clId="{A889EFC6-0761-4FB3-9731-ED4598FDBD62}" dt="2024-08-25T09:00:51.203" v="288" actId="164"/>
          <ac:picMkLst>
            <pc:docMk/>
            <pc:sldMk cId="968306959" sldId="258"/>
            <ac:picMk id="13" creationId="{EA9AAE54-8C87-2525-D2FB-B596D3F51F04}"/>
          </ac:picMkLst>
        </pc:picChg>
        <pc:picChg chg="mod">
          <ac:chgData name="Kaaviya Bharathi K" userId="0fd6c6ec933d72b4" providerId="LiveId" clId="{A889EFC6-0761-4FB3-9731-ED4598FDBD62}" dt="2024-08-25T09:00:51.203" v="288" actId="164"/>
          <ac:picMkLst>
            <pc:docMk/>
            <pc:sldMk cId="968306959" sldId="258"/>
            <ac:picMk id="14" creationId="{F5FB57B0-73A2-353E-383D-2016C441A9FF}"/>
          </ac:picMkLst>
        </pc:picChg>
        <pc:picChg chg="mod">
          <ac:chgData name="Kaaviya Bharathi K" userId="0fd6c6ec933d72b4" providerId="LiveId" clId="{A889EFC6-0761-4FB3-9731-ED4598FDBD62}" dt="2024-08-25T09:00:24.610" v="284" actId="164"/>
          <ac:picMkLst>
            <pc:docMk/>
            <pc:sldMk cId="968306959" sldId="258"/>
            <ac:picMk id="15" creationId="{A9346407-4F6D-F306-26DC-8F67613BFED6}"/>
          </ac:picMkLst>
        </pc:picChg>
        <pc:picChg chg="mod">
          <ac:chgData name="Kaaviya Bharathi K" userId="0fd6c6ec933d72b4" providerId="LiveId" clId="{A889EFC6-0761-4FB3-9731-ED4598FDBD62}" dt="2024-08-25T09:00:24.610" v="284" actId="164"/>
          <ac:picMkLst>
            <pc:docMk/>
            <pc:sldMk cId="968306959" sldId="258"/>
            <ac:picMk id="16" creationId="{D3DF53C1-14CC-B223-EC2A-317C9401B675}"/>
          </ac:picMkLst>
        </pc:picChg>
        <pc:picChg chg="mod">
          <ac:chgData name="Kaaviya Bharathi K" userId="0fd6c6ec933d72b4" providerId="LiveId" clId="{A889EFC6-0761-4FB3-9731-ED4598FDBD62}" dt="2024-08-25T09:00:24.610" v="284" actId="164"/>
          <ac:picMkLst>
            <pc:docMk/>
            <pc:sldMk cId="968306959" sldId="258"/>
            <ac:picMk id="17" creationId="{3C1F079C-EE04-0E50-6F21-FE0A2C4D29CC}"/>
          </ac:picMkLst>
        </pc:picChg>
        <pc:picChg chg="mod">
          <ac:chgData name="Kaaviya Bharathi K" userId="0fd6c6ec933d72b4" providerId="LiveId" clId="{A889EFC6-0761-4FB3-9731-ED4598FDBD62}" dt="2024-08-25T09:00:24.610" v="284" actId="164"/>
          <ac:picMkLst>
            <pc:docMk/>
            <pc:sldMk cId="968306959" sldId="258"/>
            <ac:picMk id="18" creationId="{EB9EDA3D-DD76-812E-89DD-250352990DD1}"/>
          </ac:picMkLst>
        </pc:picChg>
        <pc:picChg chg="mod">
          <ac:chgData name="Kaaviya Bharathi K" userId="0fd6c6ec933d72b4" providerId="LiveId" clId="{A889EFC6-0761-4FB3-9731-ED4598FDBD62}" dt="2024-08-25T09:00:24.610" v="284" actId="164"/>
          <ac:picMkLst>
            <pc:docMk/>
            <pc:sldMk cId="968306959" sldId="258"/>
            <ac:picMk id="19" creationId="{1344431C-DF8D-20DA-3877-B688F337D931}"/>
          </ac:picMkLst>
        </pc:picChg>
        <pc:picChg chg="mod">
          <ac:chgData name="Kaaviya Bharathi K" userId="0fd6c6ec933d72b4" providerId="LiveId" clId="{A889EFC6-0761-4FB3-9731-ED4598FDBD62}" dt="2024-08-25T09:00:24.610" v="284" actId="164"/>
          <ac:picMkLst>
            <pc:docMk/>
            <pc:sldMk cId="968306959" sldId="258"/>
            <ac:picMk id="20" creationId="{1D9BA276-878A-6893-4F84-CF918BEBE281}"/>
          </ac:picMkLst>
        </pc:picChg>
        <pc:picChg chg="mod">
          <ac:chgData name="Kaaviya Bharathi K" userId="0fd6c6ec933d72b4" providerId="LiveId" clId="{A889EFC6-0761-4FB3-9731-ED4598FDBD62}" dt="2024-08-25T09:00:24.610" v="284" actId="164"/>
          <ac:picMkLst>
            <pc:docMk/>
            <pc:sldMk cId="968306959" sldId="258"/>
            <ac:picMk id="21" creationId="{BC1451D5-B5E5-AF34-9B2B-AE1B373FA9B2}"/>
          </ac:picMkLst>
        </pc:picChg>
        <pc:picChg chg="mod">
          <ac:chgData name="Kaaviya Bharathi K" userId="0fd6c6ec933d72b4" providerId="LiveId" clId="{A889EFC6-0761-4FB3-9731-ED4598FDBD62}" dt="2024-08-25T09:00:24.610" v="284" actId="164"/>
          <ac:picMkLst>
            <pc:docMk/>
            <pc:sldMk cId="968306959" sldId="258"/>
            <ac:picMk id="22" creationId="{3C846BD5-47D4-AC49-9604-7EBCB764F4B5}"/>
          </ac:picMkLst>
        </pc:picChg>
        <pc:picChg chg="mod">
          <ac:chgData name="Kaaviya Bharathi K" userId="0fd6c6ec933d72b4" providerId="LiveId" clId="{A889EFC6-0761-4FB3-9731-ED4598FDBD62}" dt="2024-08-25T09:00:03.692" v="282" actId="164"/>
          <ac:picMkLst>
            <pc:docMk/>
            <pc:sldMk cId="968306959" sldId="258"/>
            <ac:picMk id="23" creationId="{119C1DDE-A01F-BA96-351E-364C035B9AFE}"/>
          </ac:picMkLst>
        </pc:picChg>
        <pc:picChg chg="mod">
          <ac:chgData name="Kaaviya Bharathi K" userId="0fd6c6ec933d72b4" providerId="LiveId" clId="{A889EFC6-0761-4FB3-9731-ED4598FDBD62}" dt="2024-08-25T09:00:03.692" v="282" actId="164"/>
          <ac:picMkLst>
            <pc:docMk/>
            <pc:sldMk cId="968306959" sldId="258"/>
            <ac:picMk id="24" creationId="{B207C9E8-0590-CBE5-8396-7A13BDB2388D}"/>
          </ac:picMkLst>
        </pc:picChg>
        <pc:picChg chg="mod">
          <ac:chgData name="Kaaviya Bharathi K" userId="0fd6c6ec933d72b4" providerId="LiveId" clId="{A889EFC6-0761-4FB3-9731-ED4598FDBD62}" dt="2024-08-25T09:00:03.692" v="282" actId="164"/>
          <ac:picMkLst>
            <pc:docMk/>
            <pc:sldMk cId="968306959" sldId="258"/>
            <ac:picMk id="25" creationId="{FF288EAA-17BF-D7AA-EB47-4DF04DCF169F}"/>
          </ac:picMkLst>
        </pc:picChg>
        <pc:picChg chg="mod">
          <ac:chgData name="Kaaviya Bharathi K" userId="0fd6c6ec933d72b4" providerId="LiveId" clId="{A889EFC6-0761-4FB3-9731-ED4598FDBD62}" dt="2024-08-25T09:00:03.692" v="282" actId="164"/>
          <ac:picMkLst>
            <pc:docMk/>
            <pc:sldMk cId="968306959" sldId="258"/>
            <ac:picMk id="26" creationId="{20CA1C21-5F99-06EB-A1DB-82318ED3AE23}"/>
          </ac:picMkLst>
        </pc:picChg>
        <pc:picChg chg="mod">
          <ac:chgData name="Kaaviya Bharathi K" userId="0fd6c6ec933d72b4" providerId="LiveId" clId="{A889EFC6-0761-4FB3-9731-ED4598FDBD62}" dt="2024-08-25T09:00:03.692" v="282" actId="164"/>
          <ac:picMkLst>
            <pc:docMk/>
            <pc:sldMk cId="968306959" sldId="258"/>
            <ac:picMk id="27" creationId="{41B8015D-539E-2154-E830-A6E056A39B83}"/>
          </ac:picMkLst>
        </pc:picChg>
        <pc:picChg chg="mod">
          <ac:chgData name="Kaaviya Bharathi K" userId="0fd6c6ec933d72b4" providerId="LiveId" clId="{A889EFC6-0761-4FB3-9731-ED4598FDBD62}" dt="2024-08-25T09:00:03.692" v="282" actId="164"/>
          <ac:picMkLst>
            <pc:docMk/>
            <pc:sldMk cId="968306959" sldId="258"/>
            <ac:picMk id="28" creationId="{07E268C2-B4B2-DBAC-B883-B0E5DC4A75E8}"/>
          </ac:picMkLst>
        </pc:picChg>
        <pc:picChg chg="mod">
          <ac:chgData name="Kaaviya Bharathi K" userId="0fd6c6ec933d72b4" providerId="LiveId" clId="{A889EFC6-0761-4FB3-9731-ED4598FDBD62}" dt="2024-08-25T09:00:03.692" v="282" actId="164"/>
          <ac:picMkLst>
            <pc:docMk/>
            <pc:sldMk cId="968306959" sldId="258"/>
            <ac:picMk id="29" creationId="{3D5A8B01-EF88-E003-9A55-2EA76EA0408B}"/>
          </ac:picMkLst>
        </pc:picChg>
        <pc:picChg chg="mod">
          <ac:chgData name="Kaaviya Bharathi K" userId="0fd6c6ec933d72b4" providerId="LiveId" clId="{A889EFC6-0761-4FB3-9731-ED4598FDBD62}" dt="2024-08-25T09:00:03.692" v="282" actId="164"/>
          <ac:picMkLst>
            <pc:docMk/>
            <pc:sldMk cId="968306959" sldId="258"/>
            <ac:picMk id="30" creationId="{CCAEC75D-0C49-B6B5-601F-29147F3E24D0}"/>
          </ac:picMkLst>
        </pc:picChg>
        <pc:picChg chg="mod">
          <ac:chgData name="Kaaviya Bharathi K" userId="0fd6c6ec933d72b4" providerId="LiveId" clId="{A889EFC6-0761-4FB3-9731-ED4598FDBD62}" dt="2024-08-25T09:00:03.692" v="282" actId="164"/>
          <ac:picMkLst>
            <pc:docMk/>
            <pc:sldMk cId="968306959" sldId="258"/>
            <ac:picMk id="31" creationId="{4DF19210-286F-0F3D-5B42-4D09FDCDF6BB}"/>
          </ac:picMkLst>
        </pc:picChg>
        <pc:picChg chg="mod">
          <ac:chgData name="Kaaviya Bharathi K" userId="0fd6c6ec933d72b4" providerId="LiveId" clId="{A889EFC6-0761-4FB3-9731-ED4598FDBD62}" dt="2024-08-25T09:00:03.692" v="282" actId="164"/>
          <ac:picMkLst>
            <pc:docMk/>
            <pc:sldMk cId="968306959" sldId="258"/>
            <ac:picMk id="32" creationId="{D125FFE7-85CC-CA4E-9F98-930A179F6E07}"/>
          </ac:picMkLst>
        </pc:picChg>
        <pc:picChg chg="mod">
          <ac:chgData name="Kaaviya Bharathi K" userId="0fd6c6ec933d72b4" providerId="LiveId" clId="{A889EFC6-0761-4FB3-9731-ED4598FDBD62}" dt="2024-08-25T09:00:03.692" v="282" actId="164"/>
          <ac:picMkLst>
            <pc:docMk/>
            <pc:sldMk cId="968306959" sldId="258"/>
            <ac:picMk id="33" creationId="{E8057A16-A79B-F73F-02B4-90B88E6E68FA}"/>
          </ac:picMkLst>
        </pc:picChg>
        <pc:picChg chg="mod">
          <ac:chgData name="Kaaviya Bharathi K" userId="0fd6c6ec933d72b4" providerId="LiveId" clId="{A889EFC6-0761-4FB3-9731-ED4598FDBD62}" dt="2024-08-25T09:00:03.692" v="282" actId="164"/>
          <ac:picMkLst>
            <pc:docMk/>
            <pc:sldMk cId="968306959" sldId="258"/>
            <ac:picMk id="34" creationId="{34CD9480-48F9-04D3-B5CA-EB9EE1F44819}"/>
          </ac:picMkLst>
        </pc:picChg>
        <pc:picChg chg="mod">
          <ac:chgData name="Kaaviya Bharathi K" userId="0fd6c6ec933d72b4" providerId="LiveId" clId="{A889EFC6-0761-4FB3-9731-ED4598FDBD62}" dt="2024-08-25T09:00:03.692" v="282" actId="164"/>
          <ac:picMkLst>
            <pc:docMk/>
            <pc:sldMk cId="968306959" sldId="258"/>
            <ac:picMk id="35" creationId="{DF7113EE-CDDF-E830-F8D9-2F9198A8A69A}"/>
          </ac:picMkLst>
        </pc:picChg>
        <pc:picChg chg="mod">
          <ac:chgData name="Kaaviya Bharathi K" userId="0fd6c6ec933d72b4" providerId="LiveId" clId="{A889EFC6-0761-4FB3-9731-ED4598FDBD62}" dt="2024-08-25T09:00:03.692" v="282" actId="164"/>
          <ac:picMkLst>
            <pc:docMk/>
            <pc:sldMk cId="968306959" sldId="258"/>
            <ac:picMk id="36" creationId="{EDF531F1-5F75-BBCF-996D-06481F4D145B}"/>
          </ac:picMkLst>
        </pc:picChg>
        <pc:picChg chg="mod">
          <ac:chgData name="Kaaviya Bharathi K" userId="0fd6c6ec933d72b4" providerId="LiveId" clId="{A889EFC6-0761-4FB3-9731-ED4598FDBD62}" dt="2024-08-25T09:00:03.692" v="282" actId="164"/>
          <ac:picMkLst>
            <pc:docMk/>
            <pc:sldMk cId="968306959" sldId="258"/>
            <ac:picMk id="37" creationId="{5910CB6C-7549-BF01-20DE-47B997B97A79}"/>
          </ac:picMkLst>
        </pc:picChg>
        <pc:picChg chg="mod">
          <ac:chgData name="Kaaviya Bharathi K" userId="0fd6c6ec933d72b4" providerId="LiveId" clId="{A889EFC6-0761-4FB3-9731-ED4598FDBD62}" dt="2024-08-25T09:00:03.692" v="282" actId="164"/>
          <ac:picMkLst>
            <pc:docMk/>
            <pc:sldMk cId="968306959" sldId="258"/>
            <ac:picMk id="38" creationId="{482365B7-B897-6277-6A70-299532AFAF12}"/>
          </ac:picMkLst>
        </pc:picChg>
        <pc:picChg chg="mod">
          <ac:chgData name="Kaaviya Bharathi K" userId="0fd6c6ec933d72b4" providerId="LiveId" clId="{A889EFC6-0761-4FB3-9731-ED4598FDBD62}" dt="2024-08-25T09:00:03.692" v="282" actId="164"/>
          <ac:picMkLst>
            <pc:docMk/>
            <pc:sldMk cId="968306959" sldId="258"/>
            <ac:picMk id="39" creationId="{F56379DB-991F-9784-CC25-2B36D180220E}"/>
          </ac:picMkLst>
        </pc:picChg>
        <pc:picChg chg="mod">
          <ac:chgData name="Kaaviya Bharathi K" userId="0fd6c6ec933d72b4" providerId="LiveId" clId="{A889EFC6-0761-4FB3-9731-ED4598FDBD62}" dt="2024-08-25T09:00:03.692" v="282" actId="164"/>
          <ac:picMkLst>
            <pc:docMk/>
            <pc:sldMk cId="968306959" sldId="258"/>
            <ac:picMk id="40" creationId="{C16E427D-0D94-0B33-FA19-83056959B633}"/>
          </ac:picMkLst>
        </pc:picChg>
        <pc:picChg chg="mod">
          <ac:chgData name="Kaaviya Bharathi K" userId="0fd6c6ec933d72b4" providerId="LiveId" clId="{A889EFC6-0761-4FB3-9731-ED4598FDBD62}" dt="2024-08-25T09:00:03.692" v="282" actId="164"/>
          <ac:picMkLst>
            <pc:docMk/>
            <pc:sldMk cId="968306959" sldId="258"/>
            <ac:picMk id="41" creationId="{F59B94A6-8F9D-06E1-9247-AC2A6003AF6B}"/>
          </ac:picMkLst>
        </pc:picChg>
        <pc:picChg chg="mod">
          <ac:chgData name="Kaaviya Bharathi K" userId="0fd6c6ec933d72b4" providerId="LiveId" clId="{A889EFC6-0761-4FB3-9731-ED4598FDBD62}" dt="2024-08-25T09:00:03.692" v="282" actId="164"/>
          <ac:picMkLst>
            <pc:docMk/>
            <pc:sldMk cId="968306959" sldId="258"/>
            <ac:picMk id="42" creationId="{9B8DA6E0-B58E-AD70-97D2-5C9D5B3D1FD4}"/>
          </ac:picMkLst>
        </pc:picChg>
        <pc:picChg chg="mod">
          <ac:chgData name="Kaaviya Bharathi K" userId="0fd6c6ec933d72b4" providerId="LiveId" clId="{A889EFC6-0761-4FB3-9731-ED4598FDBD62}" dt="2024-08-25T09:00:03.692" v="282" actId="164"/>
          <ac:picMkLst>
            <pc:docMk/>
            <pc:sldMk cId="968306959" sldId="258"/>
            <ac:picMk id="43" creationId="{51CFE68D-1D02-AEB2-34EA-0E2EED8AB08D}"/>
          </ac:picMkLst>
        </pc:picChg>
        <pc:picChg chg="mod">
          <ac:chgData name="Kaaviya Bharathi K" userId="0fd6c6ec933d72b4" providerId="LiveId" clId="{A889EFC6-0761-4FB3-9731-ED4598FDBD62}" dt="2024-08-25T09:00:03.692" v="282" actId="164"/>
          <ac:picMkLst>
            <pc:docMk/>
            <pc:sldMk cId="968306959" sldId="258"/>
            <ac:picMk id="44" creationId="{F8535E16-D401-1EC8-C7C0-56EB797E812A}"/>
          </ac:picMkLst>
        </pc:picChg>
        <pc:picChg chg="mod">
          <ac:chgData name="Kaaviya Bharathi K" userId="0fd6c6ec933d72b4" providerId="LiveId" clId="{A889EFC6-0761-4FB3-9731-ED4598FDBD62}" dt="2024-08-25T09:00:03.692" v="282" actId="164"/>
          <ac:picMkLst>
            <pc:docMk/>
            <pc:sldMk cId="968306959" sldId="258"/>
            <ac:picMk id="45" creationId="{2548A59A-E7AB-F341-7F82-48753E225A28}"/>
          </ac:picMkLst>
        </pc:picChg>
        <pc:picChg chg="mod">
          <ac:chgData name="Kaaviya Bharathi K" userId="0fd6c6ec933d72b4" providerId="LiveId" clId="{A889EFC6-0761-4FB3-9731-ED4598FDBD62}" dt="2024-08-25T09:00:03.692" v="282" actId="164"/>
          <ac:picMkLst>
            <pc:docMk/>
            <pc:sldMk cId="968306959" sldId="258"/>
            <ac:picMk id="46" creationId="{0D86FB44-5A04-29C4-22E8-3E44514E94E6}"/>
          </ac:picMkLst>
        </pc:picChg>
        <pc:picChg chg="add del">
          <ac:chgData name="Kaaviya Bharathi K" userId="0fd6c6ec933d72b4" providerId="LiveId" clId="{A889EFC6-0761-4FB3-9731-ED4598FDBD62}" dt="2024-08-25T09:02:27.632" v="315" actId="478"/>
          <ac:picMkLst>
            <pc:docMk/>
            <pc:sldMk cId="968306959" sldId="258"/>
            <ac:picMk id="47" creationId="{93D65EBE-F741-9B71-5302-71C5F8062323}"/>
          </ac:picMkLst>
        </pc:picChg>
        <pc:picChg chg="mod">
          <ac:chgData name="Kaaviya Bharathi K" userId="0fd6c6ec933d72b4" providerId="LiveId" clId="{A889EFC6-0761-4FB3-9731-ED4598FDBD62}" dt="2024-08-25T09:00:03.692" v="282" actId="164"/>
          <ac:picMkLst>
            <pc:docMk/>
            <pc:sldMk cId="968306959" sldId="258"/>
            <ac:picMk id="48" creationId="{AB80C898-2D1C-B700-292B-001611FD3953}"/>
          </ac:picMkLst>
        </pc:picChg>
        <pc:picChg chg="mod">
          <ac:chgData name="Kaaviya Bharathi K" userId="0fd6c6ec933d72b4" providerId="LiveId" clId="{A889EFC6-0761-4FB3-9731-ED4598FDBD62}" dt="2024-08-25T09:00:03.692" v="282" actId="164"/>
          <ac:picMkLst>
            <pc:docMk/>
            <pc:sldMk cId="968306959" sldId="258"/>
            <ac:picMk id="49" creationId="{C053AC4C-29B8-DC31-A6B4-3943FDF8DA0E}"/>
          </ac:picMkLst>
        </pc:picChg>
        <pc:picChg chg="add del mod">
          <ac:chgData name="Kaaviya Bharathi K" userId="0fd6c6ec933d72b4" providerId="LiveId" clId="{A889EFC6-0761-4FB3-9731-ED4598FDBD62}" dt="2024-08-25T09:02:05.884" v="312" actId="478"/>
          <ac:picMkLst>
            <pc:docMk/>
            <pc:sldMk cId="968306959" sldId="258"/>
            <ac:picMk id="50" creationId="{E4688C1B-6556-1CAC-2FCC-43E253C522A5}"/>
          </ac:picMkLst>
        </pc:picChg>
        <pc:picChg chg="mod">
          <ac:chgData name="Kaaviya Bharathi K" userId="0fd6c6ec933d72b4" providerId="LiveId" clId="{A889EFC6-0761-4FB3-9731-ED4598FDBD62}" dt="2024-08-25T09:00:03.692" v="282" actId="164"/>
          <ac:picMkLst>
            <pc:docMk/>
            <pc:sldMk cId="968306959" sldId="258"/>
            <ac:picMk id="51" creationId="{50684055-353E-E91F-B2D3-F5A843AE5529}"/>
          </ac:picMkLst>
        </pc:picChg>
        <pc:picChg chg="mod">
          <ac:chgData name="Kaaviya Bharathi K" userId="0fd6c6ec933d72b4" providerId="LiveId" clId="{A889EFC6-0761-4FB3-9731-ED4598FDBD62}" dt="2024-08-25T09:00:03.692" v="282" actId="164"/>
          <ac:picMkLst>
            <pc:docMk/>
            <pc:sldMk cId="968306959" sldId="258"/>
            <ac:picMk id="52" creationId="{C4F232D3-A7D2-83FF-A50B-2B5398B7FC8F}"/>
          </ac:picMkLst>
        </pc:picChg>
        <pc:picChg chg="del mod">
          <ac:chgData name="Kaaviya Bharathi K" userId="0fd6c6ec933d72b4" providerId="LiveId" clId="{A889EFC6-0761-4FB3-9731-ED4598FDBD62}" dt="2024-08-25T09:07:21.372" v="366" actId="478"/>
          <ac:picMkLst>
            <pc:docMk/>
            <pc:sldMk cId="968306959" sldId="258"/>
            <ac:picMk id="53" creationId="{04E5D137-BDA9-F7C6-9127-7C06F28FCDD6}"/>
          </ac:picMkLst>
        </pc:picChg>
        <pc:picChg chg="del">
          <ac:chgData name="Kaaviya Bharathi K" userId="0fd6c6ec933d72b4" providerId="LiveId" clId="{A889EFC6-0761-4FB3-9731-ED4598FDBD62}" dt="2024-08-25T09:02:48.398" v="324" actId="478"/>
          <ac:picMkLst>
            <pc:docMk/>
            <pc:sldMk cId="968306959" sldId="258"/>
            <ac:picMk id="54" creationId="{0334A176-7FE5-D8EE-D132-6DD8B6BE80BC}"/>
          </ac:picMkLst>
        </pc:picChg>
        <pc:picChg chg="del">
          <ac:chgData name="Kaaviya Bharathi K" userId="0fd6c6ec933d72b4" providerId="LiveId" clId="{A889EFC6-0761-4FB3-9731-ED4598FDBD62}" dt="2024-08-25T09:02:44.170" v="322" actId="478"/>
          <ac:picMkLst>
            <pc:docMk/>
            <pc:sldMk cId="968306959" sldId="258"/>
            <ac:picMk id="55" creationId="{1EA0E693-7275-8829-CADD-2F822CFDAEB6}"/>
          </ac:picMkLst>
        </pc:picChg>
        <pc:picChg chg="del">
          <ac:chgData name="Kaaviya Bharathi K" userId="0fd6c6ec933d72b4" providerId="LiveId" clId="{A889EFC6-0761-4FB3-9731-ED4598FDBD62}" dt="2024-08-25T09:02:46.638" v="323" actId="478"/>
          <ac:picMkLst>
            <pc:docMk/>
            <pc:sldMk cId="968306959" sldId="258"/>
            <ac:picMk id="56" creationId="{41C27932-90A3-8A4E-2A79-EF937719FA90}"/>
          </ac:picMkLst>
        </pc:picChg>
        <pc:picChg chg="del">
          <ac:chgData name="Kaaviya Bharathi K" userId="0fd6c6ec933d72b4" providerId="LiveId" clId="{A889EFC6-0761-4FB3-9731-ED4598FDBD62}" dt="2024-08-25T09:02:36.768" v="319" actId="478"/>
          <ac:picMkLst>
            <pc:docMk/>
            <pc:sldMk cId="968306959" sldId="258"/>
            <ac:picMk id="57" creationId="{B466D9BD-ED85-F263-A762-0132A9DE3475}"/>
          </ac:picMkLst>
        </pc:picChg>
        <pc:picChg chg="del">
          <ac:chgData name="Kaaviya Bharathi K" userId="0fd6c6ec933d72b4" providerId="LiveId" clId="{A889EFC6-0761-4FB3-9731-ED4598FDBD62}" dt="2024-08-25T09:02:38.985" v="320" actId="478"/>
          <ac:picMkLst>
            <pc:docMk/>
            <pc:sldMk cId="968306959" sldId="258"/>
            <ac:picMk id="58" creationId="{52C9087C-6BD8-E3AD-29D4-2D288B78D8CD}"/>
          </ac:picMkLst>
        </pc:picChg>
        <pc:picChg chg="del">
          <ac:chgData name="Kaaviya Bharathi K" userId="0fd6c6ec933d72b4" providerId="LiveId" clId="{A889EFC6-0761-4FB3-9731-ED4598FDBD62}" dt="2024-08-25T09:02:41.472" v="321" actId="478"/>
          <ac:picMkLst>
            <pc:docMk/>
            <pc:sldMk cId="968306959" sldId="258"/>
            <ac:picMk id="59" creationId="{F20F6388-BB2E-7A62-CF9A-3EC318D87214}"/>
          </ac:picMkLst>
        </pc:picChg>
        <pc:picChg chg="del">
          <ac:chgData name="Kaaviya Bharathi K" userId="0fd6c6ec933d72b4" providerId="LiveId" clId="{A889EFC6-0761-4FB3-9731-ED4598FDBD62}" dt="2024-08-25T09:02:34.464" v="318" actId="478"/>
          <ac:picMkLst>
            <pc:docMk/>
            <pc:sldMk cId="968306959" sldId="258"/>
            <ac:picMk id="60" creationId="{493AC665-CDF6-A26B-7DBA-09215060A84F}"/>
          </ac:picMkLst>
        </pc:picChg>
        <pc:picChg chg="mod">
          <ac:chgData name="Kaaviya Bharathi K" userId="0fd6c6ec933d72b4" providerId="LiveId" clId="{A889EFC6-0761-4FB3-9731-ED4598FDBD62}" dt="2024-08-25T09:00:03.692" v="282" actId="164"/>
          <ac:picMkLst>
            <pc:docMk/>
            <pc:sldMk cId="968306959" sldId="258"/>
            <ac:picMk id="61" creationId="{32C5750B-254C-19A3-F98B-825E1D7F05EC}"/>
          </ac:picMkLst>
        </pc:picChg>
        <pc:picChg chg="add del">
          <ac:chgData name="Kaaviya Bharathi K" userId="0fd6c6ec933d72b4" providerId="LiveId" clId="{A889EFC6-0761-4FB3-9731-ED4598FDBD62}" dt="2024-08-25T09:02:32.153" v="317" actId="478"/>
          <ac:picMkLst>
            <pc:docMk/>
            <pc:sldMk cId="968306959" sldId="258"/>
            <ac:picMk id="62" creationId="{BD5B1278-FB62-7F48-AB00-F2CD82CCC127}"/>
          </ac:picMkLst>
        </pc:picChg>
        <pc:picChg chg="add del mod">
          <ac:chgData name="Kaaviya Bharathi K" userId="0fd6c6ec933d72b4" providerId="LiveId" clId="{A889EFC6-0761-4FB3-9731-ED4598FDBD62}" dt="2024-08-25T09:01:59.547" v="306" actId="478"/>
          <ac:picMkLst>
            <pc:docMk/>
            <pc:sldMk cId="968306959" sldId="258"/>
            <ac:picMk id="63" creationId="{24EFD23F-4137-617F-3BD6-749215802E76}"/>
          </ac:picMkLst>
        </pc:picChg>
        <pc:picChg chg="add del">
          <ac:chgData name="Kaaviya Bharathi K" userId="0fd6c6ec933d72b4" providerId="LiveId" clId="{A889EFC6-0761-4FB3-9731-ED4598FDBD62}" dt="2024-08-25T09:02:30.037" v="316" actId="478"/>
          <ac:picMkLst>
            <pc:docMk/>
            <pc:sldMk cId="968306959" sldId="258"/>
            <ac:picMk id="64" creationId="{5A6F74F4-58FA-C6E7-20C7-4FC9D4FEB42A}"/>
          </ac:picMkLst>
        </pc:picChg>
        <pc:picChg chg="add mod">
          <ac:chgData name="Kaaviya Bharathi K" userId="0fd6c6ec933d72b4" providerId="LiveId" clId="{A889EFC6-0761-4FB3-9731-ED4598FDBD62}" dt="2024-08-25T09:00:03.692" v="282" actId="164"/>
          <ac:picMkLst>
            <pc:docMk/>
            <pc:sldMk cId="968306959" sldId="258"/>
            <ac:picMk id="65" creationId="{51EA16D1-EFEA-70D8-0DE4-7940B8905CF7}"/>
          </ac:picMkLst>
        </pc:picChg>
        <pc:picChg chg="add mod">
          <ac:chgData name="Kaaviya Bharathi K" userId="0fd6c6ec933d72b4" providerId="LiveId" clId="{A889EFC6-0761-4FB3-9731-ED4598FDBD62}" dt="2024-08-25T08:57:27.182" v="266" actId="571"/>
          <ac:picMkLst>
            <pc:docMk/>
            <pc:sldMk cId="968306959" sldId="258"/>
            <ac:picMk id="66" creationId="{DEDE3987-6DAF-843F-49DA-72CF2668EDE1}"/>
          </ac:picMkLst>
        </pc:picChg>
        <pc:picChg chg="add mod">
          <ac:chgData name="Kaaviya Bharathi K" userId="0fd6c6ec933d72b4" providerId="LiveId" clId="{A889EFC6-0761-4FB3-9731-ED4598FDBD62}" dt="2024-08-25T08:57:27.182" v="266" actId="571"/>
          <ac:picMkLst>
            <pc:docMk/>
            <pc:sldMk cId="968306959" sldId="258"/>
            <ac:picMk id="67" creationId="{5B94449C-1766-C28D-0F6E-DB246A2A31C6}"/>
          </ac:picMkLst>
        </pc:picChg>
        <pc:picChg chg="add mod">
          <ac:chgData name="Kaaviya Bharathi K" userId="0fd6c6ec933d72b4" providerId="LiveId" clId="{A889EFC6-0761-4FB3-9731-ED4598FDBD62}" dt="2024-08-25T08:57:27.182" v="266" actId="571"/>
          <ac:picMkLst>
            <pc:docMk/>
            <pc:sldMk cId="968306959" sldId="258"/>
            <ac:picMk id="68" creationId="{1AA897AD-8DFC-7FD2-9609-A63D44690942}"/>
          </ac:picMkLst>
        </pc:picChg>
        <pc:picChg chg="add mod">
          <ac:chgData name="Kaaviya Bharathi K" userId="0fd6c6ec933d72b4" providerId="LiveId" clId="{A889EFC6-0761-4FB3-9731-ED4598FDBD62}" dt="2024-08-25T08:57:27.182" v="266" actId="571"/>
          <ac:picMkLst>
            <pc:docMk/>
            <pc:sldMk cId="968306959" sldId="258"/>
            <ac:picMk id="69" creationId="{5557FD1D-97FB-1EE3-44C8-91E4CD93C8A2}"/>
          </ac:picMkLst>
        </pc:picChg>
        <pc:picChg chg="add mod">
          <ac:chgData name="Kaaviya Bharathi K" userId="0fd6c6ec933d72b4" providerId="LiveId" clId="{A889EFC6-0761-4FB3-9731-ED4598FDBD62}" dt="2024-08-25T08:57:27.182" v="266" actId="571"/>
          <ac:picMkLst>
            <pc:docMk/>
            <pc:sldMk cId="968306959" sldId="258"/>
            <ac:picMk id="70" creationId="{FBB9FFE5-05CF-5F29-C26A-B6532AC52CE6}"/>
          </ac:picMkLst>
        </pc:picChg>
        <pc:picChg chg="add mod">
          <ac:chgData name="Kaaviya Bharathi K" userId="0fd6c6ec933d72b4" providerId="LiveId" clId="{A889EFC6-0761-4FB3-9731-ED4598FDBD62}" dt="2024-08-25T08:57:27.182" v="266" actId="571"/>
          <ac:picMkLst>
            <pc:docMk/>
            <pc:sldMk cId="968306959" sldId="258"/>
            <ac:picMk id="71" creationId="{A4561DC8-BB4C-84AA-D879-C81AAFD7C9E4}"/>
          </ac:picMkLst>
        </pc:picChg>
        <pc:picChg chg="add mod">
          <ac:chgData name="Kaaviya Bharathi K" userId="0fd6c6ec933d72b4" providerId="LiveId" clId="{A889EFC6-0761-4FB3-9731-ED4598FDBD62}" dt="2024-08-25T08:57:26.436" v="265" actId="571"/>
          <ac:picMkLst>
            <pc:docMk/>
            <pc:sldMk cId="968306959" sldId="258"/>
            <ac:picMk id="72" creationId="{6006B443-609B-CCCD-4A69-613550B11F32}"/>
          </ac:picMkLst>
        </pc:picChg>
        <pc:picChg chg="add mod">
          <ac:chgData name="Kaaviya Bharathi K" userId="0fd6c6ec933d72b4" providerId="LiveId" clId="{A889EFC6-0761-4FB3-9731-ED4598FDBD62}" dt="2024-08-25T08:57:26.436" v="265" actId="571"/>
          <ac:picMkLst>
            <pc:docMk/>
            <pc:sldMk cId="968306959" sldId="258"/>
            <ac:picMk id="73" creationId="{42B8EB33-4E41-15CD-4F30-70A30E5E6F0A}"/>
          </ac:picMkLst>
        </pc:picChg>
        <pc:picChg chg="add mod">
          <ac:chgData name="Kaaviya Bharathi K" userId="0fd6c6ec933d72b4" providerId="LiveId" clId="{A889EFC6-0761-4FB3-9731-ED4598FDBD62}" dt="2024-08-25T08:57:26.436" v="265" actId="571"/>
          <ac:picMkLst>
            <pc:docMk/>
            <pc:sldMk cId="968306959" sldId="258"/>
            <ac:picMk id="74" creationId="{7BC7F810-6E3F-F2A1-2360-5ABC79449E76}"/>
          </ac:picMkLst>
        </pc:picChg>
        <pc:picChg chg="add mod">
          <ac:chgData name="Kaaviya Bharathi K" userId="0fd6c6ec933d72b4" providerId="LiveId" clId="{A889EFC6-0761-4FB3-9731-ED4598FDBD62}" dt="2024-08-25T08:57:26.436" v="265" actId="571"/>
          <ac:picMkLst>
            <pc:docMk/>
            <pc:sldMk cId="968306959" sldId="258"/>
            <ac:picMk id="75" creationId="{66A76F24-29CF-34D4-310C-EDB7543EE2C3}"/>
          </ac:picMkLst>
        </pc:picChg>
        <pc:picChg chg="add mod">
          <ac:chgData name="Kaaviya Bharathi K" userId="0fd6c6ec933d72b4" providerId="LiveId" clId="{A889EFC6-0761-4FB3-9731-ED4598FDBD62}" dt="2024-08-25T08:57:26.436" v="265" actId="571"/>
          <ac:picMkLst>
            <pc:docMk/>
            <pc:sldMk cId="968306959" sldId="258"/>
            <ac:picMk id="76" creationId="{07DFEA0B-1612-E591-35C3-226459A0F21A}"/>
          </ac:picMkLst>
        </pc:picChg>
        <pc:picChg chg="add mod">
          <ac:chgData name="Kaaviya Bharathi K" userId="0fd6c6ec933d72b4" providerId="LiveId" clId="{A889EFC6-0761-4FB3-9731-ED4598FDBD62}" dt="2024-08-25T08:57:26.436" v="265" actId="571"/>
          <ac:picMkLst>
            <pc:docMk/>
            <pc:sldMk cId="968306959" sldId="258"/>
            <ac:picMk id="77" creationId="{72391D6D-0648-9A8C-6F2F-D5A128CFA6BC}"/>
          </ac:picMkLst>
        </pc:picChg>
        <pc:picChg chg="add mod">
          <ac:chgData name="Kaaviya Bharathi K" userId="0fd6c6ec933d72b4" providerId="LiveId" clId="{A889EFC6-0761-4FB3-9731-ED4598FDBD62}" dt="2024-08-25T08:57:26.436" v="265" actId="571"/>
          <ac:picMkLst>
            <pc:docMk/>
            <pc:sldMk cId="968306959" sldId="258"/>
            <ac:picMk id="78" creationId="{6E3EE353-9C88-8FE7-0389-6A2535B30EA1}"/>
          </ac:picMkLst>
        </pc:picChg>
        <pc:picChg chg="add mod">
          <ac:chgData name="Kaaviya Bharathi K" userId="0fd6c6ec933d72b4" providerId="LiveId" clId="{A889EFC6-0761-4FB3-9731-ED4598FDBD62}" dt="2024-08-25T08:57:26.436" v="265" actId="571"/>
          <ac:picMkLst>
            <pc:docMk/>
            <pc:sldMk cId="968306959" sldId="258"/>
            <ac:picMk id="79" creationId="{83C0EAEF-5B8C-93EB-00BB-CA82F1B2DF78}"/>
          </ac:picMkLst>
        </pc:picChg>
        <pc:picChg chg="add mod">
          <ac:chgData name="Kaaviya Bharathi K" userId="0fd6c6ec933d72b4" providerId="LiveId" clId="{A889EFC6-0761-4FB3-9731-ED4598FDBD62}" dt="2024-08-25T08:57:26.436" v="265" actId="571"/>
          <ac:picMkLst>
            <pc:docMk/>
            <pc:sldMk cId="968306959" sldId="258"/>
            <ac:picMk id="80" creationId="{51672337-EC39-C98C-7368-54046B5D6466}"/>
          </ac:picMkLst>
        </pc:picChg>
        <pc:picChg chg="add mod">
          <ac:chgData name="Kaaviya Bharathi K" userId="0fd6c6ec933d72b4" providerId="LiveId" clId="{A889EFC6-0761-4FB3-9731-ED4598FDBD62}" dt="2024-08-25T08:57:26.436" v="265" actId="571"/>
          <ac:picMkLst>
            <pc:docMk/>
            <pc:sldMk cId="968306959" sldId="258"/>
            <ac:picMk id="81" creationId="{CD79CAC4-B88B-71D7-8712-07D4AC752A7B}"/>
          </ac:picMkLst>
        </pc:picChg>
        <pc:picChg chg="add mod">
          <ac:chgData name="Kaaviya Bharathi K" userId="0fd6c6ec933d72b4" providerId="LiveId" clId="{A889EFC6-0761-4FB3-9731-ED4598FDBD62}" dt="2024-08-25T08:57:26.436" v="265" actId="571"/>
          <ac:picMkLst>
            <pc:docMk/>
            <pc:sldMk cId="968306959" sldId="258"/>
            <ac:picMk id="82" creationId="{7B8A0322-0B6B-710C-0716-8539F0A4829B}"/>
          </ac:picMkLst>
        </pc:picChg>
        <pc:picChg chg="add mod">
          <ac:chgData name="Kaaviya Bharathi K" userId="0fd6c6ec933d72b4" providerId="LiveId" clId="{A889EFC6-0761-4FB3-9731-ED4598FDBD62}" dt="2024-08-25T08:57:26.436" v="265" actId="571"/>
          <ac:picMkLst>
            <pc:docMk/>
            <pc:sldMk cId="968306959" sldId="258"/>
            <ac:picMk id="83" creationId="{E2B3E30D-D6A7-73E8-16F4-4FD2E56D5B31}"/>
          </ac:picMkLst>
        </pc:picChg>
        <pc:picChg chg="add mod">
          <ac:chgData name="Kaaviya Bharathi K" userId="0fd6c6ec933d72b4" providerId="LiveId" clId="{A889EFC6-0761-4FB3-9731-ED4598FDBD62}" dt="2024-08-25T08:57:25.828" v="264" actId="571"/>
          <ac:picMkLst>
            <pc:docMk/>
            <pc:sldMk cId="968306959" sldId="258"/>
            <ac:picMk id="84" creationId="{8EEF28F2-BB05-615F-4234-D2C2D4D70350}"/>
          </ac:picMkLst>
        </pc:picChg>
        <pc:picChg chg="add mod">
          <ac:chgData name="Kaaviya Bharathi K" userId="0fd6c6ec933d72b4" providerId="LiveId" clId="{A889EFC6-0761-4FB3-9731-ED4598FDBD62}" dt="2024-08-25T08:57:25.828" v="264" actId="571"/>
          <ac:picMkLst>
            <pc:docMk/>
            <pc:sldMk cId="968306959" sldId="258"/>
            <ac:picMk id="85" creationId="{90016FE1-C97C-5CD8-B035-B94A5420BD09}"/>
          </ac:picMkLst>
        </pc:picChg>
        <pc:picChg chg="add mod">
          <ac:chgData name="Kaaviya Bharathi K" userId="0fd6c6ec933d72b4" providerId="LiveId" clId="{A889EFC6-0761-4FB3-9731-ED4598FDBD62}" dt="2024-08-25T08:57:25.828" v="264" actId="571"/>
          <ac:picMkLst>
            <pc:docMk/>
            <pc:sldMk cId="968306959" sldId="258"/>
            <ac:picMk id="86" creationId="{A3EB9750-81DD-6899-FD27-28E34D7ACEF2}"/>
          </ac:picMkLst>
        </pc:picChg>
        <pc:picChg chg="add mod">
          <ac:chgData name="Kaaviya Bharathi K" userId="0fd6c6ec933d72b4" providerId="LiveId" clId="{A889EFC6-0761-4FB3-9731-ED4598FDBD62}" dt="2024-08-25T08:57:25.828" v="264" actId="571"/>
          <ac:picMkLst>
            <pc:docMk/>
            <pc:sldMk cId="968306959" sldId="258"/>
            <ac:picMk id="87" creationId="{1B8E2F4F-7DCF-78C8-FA9F-409EB0BEBD72}"/>
          </ac:picMkLst>
        </pc:picChg>
        <pc:picChg chg="add mod">
          <ac:chgData name="Kaaviya Bharathi K" userId="0fd6c6ec933d72b4" providerId="LiveId" clId="{A889EFC6-0761-4FB3-9731-ED4598FDBD62}" dt="2024-08-25T08:57:25.828" v="264" actId="571"/>
          <ac:picMkLst>
            <pc:docMk/>
            <pc:sldMk cId="968306959" sldId="258"/>
            <ac:picMk id="88" creationId="{53A0D6E5-8D60-803B-4FF7-45A01268B1CD}"/>
          </ac:picMkLst>
        </pc:picChg>
        <pc:picChg chg="add mod">
          <ac:chgData name="Kaaviya Bharathi K" userId="0fd6c6ec933d72b4" providerId="LiveId" clId="{A889EFC6-0761-4FB3-9731-ED4598FDBD62}" dt="2024-08-25T08:57:25.828" v="264" actId="571"/>
          <ac:picMkLst>
            <pc:docMk/>
            <pc:sldMk cId="968306959" sldId="258"/>
            <ac:picMk id="89" creationId="{DCCD2B28-D511-D273-C769-EF51AC0D2FE4}"/>
          </ac:picMkLst>
        </pc:picChg>
        <pc:picChg chg="add mod">
          <ac:chgData name="Kaaviya Bharathi K" userId="0fd6c6ec933d72b4" providerId="LiveId" clId="{A889EFC6-0761-4FB3-9731-ED4598FDBD62}" dt="2024-08-25T08:57:25.828" v="264" actId="571"/>
          <ac:picMkLst>
            <pc:docMk/>
            <pc:sldMk cId="968306959" sldId="258"/>
            <ac:picMk id="90" creationId="{815F6F82-D22D-7A0C-985A-1FEC35C3C3F1}"/>
          </ac:picMkLst>
        </pc:picChg>
        <pc:picChg chg="add mod">
          <ac:chgData name="Kaaviya Bharathi K" userId="0fd6c6ec933d72b4" providerId="LiveId" clId="{A889EFC6-0761-4FB3-9731-ED4598FDBD62}" dt="2024-08-25T08:57:25.828" v="264" actId="571"/>
          <ac:picMkLst>
            <pc:docMk/>
            <pc:sldMk cId="968306959" sldId="258"/>
            <ac:picMk id="91" creationId="{C0139489-B71E-A70F-9141-3E21590F9567}"/>
          </ac:picMkLst>
        </pc:picChg>
        <pc:picChg chg="add mod">
          <ac:chgData name="Kaaviya Bharathi K" userId="0fd6c6ec933d72b4" providerId="LiveId" clId="{A889EFC6-0761-4FB3-9731-ED4598FDBD62}" dt="2024-08-25T08:57:25.828" v="264" actId="571"/>
          <ac:picMkLst>
            <pc:docMk/>
            <pc:sldMk cId="968306959" sldId="258"/>
            <ac:picMk id="92" creationId="{BE64CC4A-A2F5-03B5-1FAB-B9BF28C824BF}"/>
          </ac:picMkLst>
        </pc:picChg>
        <pc:picChg chg="add mod">
          <ac:chgData name="Kaaviya Bharathi K" userId="0fd6c6ec933d72b4" providerId="LiveId" clId="{A889EFC6-0761-4FB3-9731-ED4598FDBD62}" dt="2024-08-25T08:57:25.828" v="264" actId="571"/>
          <ac:picMkLst>
            <pc:docMk/>
            <pc:sldMk cId="968306959" sldId="258"/>
            <ac:picMk id="93" creationId="{E2E95A2D-73FE-4AA1-D790-5E707884C56E}"/>
          </ac:picMkLst>
        </pc:picChg>
        <pc:picChg chg="add mod">
          <ac:chgData name="Kaaviya Bharathi K" userId="0fd6c6ec933d72b4" providerId="LiveId" clId="{A889EFC6-0761-4FB3-9731-ED4598FDBD62}" dt="2024-08-25T08:57:25.828" v="264" actId="571"/>
          <ac:picMkLst>
            <pc:docMk/>
            <pc:sldMk cId="968306959" sldId="258"/>
            <ac:picMk id="94" creationId="{5305565B-0D2B-B606-A932-6765B04C399E}"/>
          </ac:picMkLst>
        </pc:picChg>
        <pc:picChg chg="add mod">
          <ac:chgData name="Kaaviya Bharathi K" userId="0fd6c6ec933d72b4" providerId="LiveId" clId="{A889EFC6-0761-4FB3-9731-ED4598FDBD62}" dt="2024-08-25T08:57:25.828" v="264" actId="571"/>
          <ac:picMkLst>
            <pc:docMk/>
            <pc:sldMk cId="968306959" sldId="258"/>
            <ac:picMk id="95" creationId="{2D847B50-1384-16B6-C20D-7429B51D5828}"/>
          </ac:picMkLst>
        </pc:picChg>
        <pc:picChg chg="add mod">
          <ac:chgData name="Kaaviya Bharathi K" userId="0fd6c6ec933d72b4" providerId="LiveId" clId="{A889EFC6-0761-4FB3-9731-ED4598FDBD62}" dt="2024-08-25T08:57:25.828" v="264" actId="571"/>
          <ac:picMkLst>
            <pc:docMk/>
            <pc:sldMk cId="968306959" sldId="258"/>
            <ac:picMk id="96" creationId="{011C242C-D2B9-F70F-C796-243FE8D5E7A9}"/>
          </ac:picMkLst>
        </pc:picChg>
        <pc:picChg chg="add mod">
          <ac:chgData name="Kaaviya Bharathi K" userId="0fd6c6ec933d72b4" providerId="LiveId" clId="{A889EFC6-0761-4FB3-9731-ED4598FDBD62}" dt="2024-08-25T08:57:25.828" v="264" actId="571"/>
          <ac:picMkLst>
            <pc:docMk/>
            <pc:sldMk cId="968306959" sldId="258"/>
            <ac:picMk id="97" creationId="{E101DB8D-F8B7-2C47-74E6-322899D547A0}"/>
          </ac:picMkLst>
        </pc:picChg>
        <pc:picChg chg="add mod">
          <ac:chgData name="Kaaviya Bharathi K" userId="0fd6c6ec933d72b4" providerId="LiveId" clId="{A889EFC6-0761-4FB3-9731-ED4598FDBD62}" dt="2024-08-25T08:57:25.828" v="264" actId="571"/>
          <ac:picMkLst>
            <pc:docMk/>
            <pc:sldMk cId="968306959" sldId="258"/>
            <ac:picMk id="98" creationId="{3BE0C286-4B76-DADA-CC6D-15D45945FBD7}"/>
          </ac:picMkLst>
        </pc:picChg>
        <pc:picChg chg="add mod">
          <ac:chgData name="Kaaviya Bharathi K" userId="0fd6c6ec933d72b4" providerId="LiveId" clId="{A889EFC6-0761-4FB3-9731-ED4598FDBD62}" dt="2024-08-25T08:57:25.828" v="264" actId="571"/>
          <ac:picMkLst>
            <pc:docMk/>
            <pc:sldMk cId="968306959" sldId="258"/>
            <ac:picMk id="99" creationId="{2F5515FE-39E4-26B4-E635-42B464D851C5}"/>
          </ac:picMkLst>
        </pc:picChg>
        <pc:picChg chg="add mod">
          <ac:chgData name="Kaaviya Bharathi K" userId="0fd6c6ec933d72b4" providerId="LiveId" clId="{A889EFC6-0761-4FB3-9731-ED4598FDBD62}" dt="2024-08-25T08:57:24.652" v="263" actId="571"/>
          <ac:picMkLst>
            <pc:docMk/>
            <pc:sldMk cId="968306959" sldId="258"/>
            <ac:picMk id="100" creationId="{D9E89F01-DF1A-85E5-574A-DF7CA739AB72}"/>
          </ac:picMkLst>
        </pc:picChg>
        <pc:picChg chg="add mod">
          <ac:chgData name="Kaaviya Bharathi K" userId="0fd6c6ec933d72b4" providerId="LiveId" clId="{A889EFC6-0761-4FB3-9731-ED4598FDBD62}" dt="2024-08-25T08:57:24.652" v="263" actId="571"/>
          <ac:picMkLst>
            <pc:docMk/>
            <pc:sldMk cId="968306959" sldId="258"/>
            <ac:picMk id="101" creationId="{3980FF92-0C6C-0F06-4FE4-513BED1D5531}"/>
          </ac:picMkLst>
        </pc:picChg>
        <pc:picChg chg="add mod">
          <ac:chgData name="Kaaviya Bharathi K" userId="0fd6c6ec933d72b4" providerId="LiveId" clId="{A889EFC6-0761-4FB3-9731-ED4598FDBD62}" dt="2024-08-25T08:57:24.652" v="263" actId="571"/>
          <ac:picMkLst>
            <pc:docMk/>
            <pc:sldMk cId="968306959" sldId="258"/>
            <ac:picMk id="102" creationId="{2BDEE7AA-4D11-DB67-551A-38999C685683}"/>
          </ac:picMkLst>
        </pc:picChg>
        <pc:picChg chg="add mod">
          <ac:chgData name="Kaaviya Bharathi K" userId="0fd6c6ec933d72b4" providerId="LiveId" clId="{A889EFC6-0761-4FB3-9731-ED4598FDBD62}" dt="2024-08-25T08:57:24.652" v="263" actId="571"/>
          <ac:picMkLst>
            <pc:docMk/>
            <pc:sldMk cId="968306959" sldId="258"/>
            <ac:picMk id="103" creationId="{B6ABF75A-43EC-96C7-3FFB-97CA90123914}"/>
          </ac:picMkLst>
        </pc:picChg>
        <pc:picChg chg="add mod">
          <ac:chgData name="Kaaviya Bharathi K" userId="0fd6c6ec933d72b4" providerId="LiveId" clId="{A889EFC6-0761-4FB3-9731-ED4598FDBD62}" dt="2024-08-25T08:57:24.652" v="263" actId="571"/>
          <ac:picMkLst>
            <pc:docMk/>
            <pc:sldMk cId="968306959" sldId="258"/>
            <ac:picMk id="104" creationId="{39C3414D-24FA-C5E4-0871-332A0BD064C2}"/>
          </ac:picMkLst>
        </pc:picChg>
        <pc:picChg chg="add mod">
          <ac:chgData name="Kaaviya Bharathi K" userId="0fd6c6ec933d72b4" providerId="LiveId" clId="{A889EFC6-0761-4FB3-9731-ED4598FDBD62}" dt="2024-08-25T08:57:24.652" v="263" actId="571"/>
          <ac:picMkLst>
            <pc:docMk/>
            <pc:sldMk cId="968306959" sldId="258"/>
            <ac:picMk id="105" creationId="{34F2400E-8664-83C8-61D5-F88ACBBB5687}"/>
          </ac:picMkLst>
        </pc:picChg>
        <pc:picChg chg="add mod">
          <ac:chgData name="Kaaviya Bharathi K" userId="0fd6c6ec933d72b4" providerId="LiveId" clId="{A889EFC6-0761-4FB3-9731-ED4598FDBD62}" dt="2024-08-25T08:57:24.652" v="263" actId="571"/>
          <ac:picMkLst>
            <pc:docMk/>
            <pc:sldMk cId="968306959" sldId="258"/>
            <ac:picMk id="106" creationId="{43B38D83-7451-B61A-4677-5AA3BDF12BB8}"/>
          </ac:picMkLst>
        </pc:picChg>
        <pc:picChg chg="add mod">
          <ac:chgData name="Kaaviya Bharathi K" userId="0fd6c6ec933d72b4" providerId="LiveId" clId="{A889EFC6-0761-4FB3-9731-ED4598FDBD62}" dt="2024-08-25T08:57:24.652" v="263" actId="571"/>
          <ac:picMkLst>
            <pc:docMk/>
            <pc:sldMk cId="968306959" sldId="258"/>
            <ac:picMk id="107" creationId="{2BA9DC68-47DC-9F60-C34C-5BC926986AD0}"/>
          </ac:picMkLst>
        </pc:picChg>
        <pc:picChg chg="add mod">
          <ac:chgData name="Kaaviya Bharathi K" userId="0fd6c6ec933d72b4" providerId="LiveId" clId="{A889EFC6-0761-4FB3-9731-ED4598FDBD62}" dt="2024-08-25T08:57:24.652" v="263" actId="571"/>
          <ac:picMkLst>
            <pc:docMk/>
            <pc:sldMk cId="968306959" sldId="258"/>
            <ac:picMk id="108" creationId="{C1D735E7-2D95-1519-BC6C-9CAF38EB584C}"/>
          </ac:picMkLst>
        </pc:picChg>
        <pc:picChg chg="add mod">
          <ac:chgData name="Kaaviya Bharathi K" userId="0fd6c6ec933d72b4" providerId="LiveId" clId="{A889EFC6-0761-4FB3-9731-ED4598FDBD62}" dt="2024-08-25T08:57:24.652" v="263" actId="571"/>
          <ac:picMkLst>
            <pc:docMk/>
            <pc:sldMk cId="968306959" sldId="258"/>
            <ac:picMk id="109" creationId="{4DBDFF6B-F92A-546E-31B7-249D73244AE9}"/>
          </ac:picMkLst>
        </pc:picChg>
        <pc:picChg chg="add mod">
          <ac:chgData name="Kaaviya Bharathi K" userId="0fd6c6ec933d72b4" providerId="LiveId" clId="{A889EFC6-0761-4FB3-9731-ED4598FDBD62}" dt="2024-08-25T08:57:24.652" v="263" actId="571"/>
          <ac:picMkLst>
            <pc:docMk/>
            <pc:sldMk cId="968306959" sldId="258"/>
            <ac:picMk id="110" creationId="{6942E124-A53E-60F2-DD56-DD8AF3E9FB87}"/>
          </ac:picMkLst>
        </pc:picChg>
        <pc:picChg chg="add mod">
          <ac:chgData name="Kaaviya Bharathi K" userId="0fd6c6ec933d72b4" providerId="LiveId" clId="{A889EFC6-0761-4FB3-9731-ED4598FDBD62}" dt="2024-08-25T08:57:24.652" v="263" actId="571"/>
          <ac:picMkLst>
            <pc:docMk/>
            <pc:sldMk cId="968306959" sldId="258"/>
            <ac:picMk id="111" creationId="{FB7A5250-07C0-FDE9-66DF-5F963D299F28}"/>
          </ac:picMkLst>
        </pc:picChg>
        <pc:picChg chg="add mod">
          <ac:chgData name="Kaaviya Bharathi K" userId="0fd6c6ec933d72b4" providerId="LiveId" clId="{A889EFC6-0761-4FB3-9731-ED4598FDBD62}" dt="2024-08-25T08:57:24.652" v="263" actId="571"/>
          <ac:picMkLst>
            <pc:docMk/>
            <pc:sldMk cId="968306959" sldId="258"/>
            <ac:picMk id="112" creationId="{FD10C7A0-374C-92E1-4D92-EA2ABDDF3E7D}"/>
          </ac:picMkLst>
        </pc:picChg>
        <pc:picChg chg="add mod">
          <ac:chgData name="Kaaviya Bharathi K" userId="0fd6c6ec933d72b4" providerId="LiveId" clId="{A889EFC6-0761-4FB3-9731-ED4598FDBD62}" dt="2024-08-25T08:57:24.652" v="263" actId="571"/>
          <ac:picMkLst>
            <pc:docMk/>
            <pc:sldMk cId="968306959" sldId="258"/>
            <ac:picMk id="113" creationId="{8AA71BA2-CB2E-5B34-9003-A8C7B6D7E6DC}"/>
          </ac:picMkLst>
        </pc:picChg>
        <pc:picChg chg="add mod">
          <ac:chgData name="Kaaviya Bharathi K" userId="0fd6c6ec933d72b4" providerId="LiveId" clId="{A889EFC6-0761-4FB3-9731-ED4598FDBD62}" dt="2024-08-25T08:57:24.652" v="263" actId="571"/>
          <ac:picMkLst>
            <pc:docMk/>
            <pc:sldMk cId="968306959" sldId="258"/>
            <ac:picMk id="114" creationId="{062EE1B9-A3E2-35BC-1AC1-87812189C74D}"/>
          </ac:picMkLst>
        </pc:picChg>
        <pc:picChg chg="add mod">
          <ac:chgData name="Kaaviya Bharathi K" userId="0fd6c6ec933d72b4" providerId="LiveId" clId="{A889EFC6-0761-4FB3-9731-ED4598FDBD62}" dt="2024-08-25T08:57:24.652" v="263" actId="571"/>
          <ac:picMkLst>
            <pc:docMk/>
            <pc:sldMk cId="968306959" sldId="258"/>
            <ac:picMk id="115" creationId="{2EAEF9A5-51B0-A489-6192-32C5A255039A}"/>
          </ac:picMkLst>
        </pc:picChg>
        <pc:picChg chg="add mod">
          <ac:chgData name="Kaaviya Bharathi K" userId="0fd6c6ec933d72b4" providerId="LiveId" clId="{A889EFC6-0761-4FB3-9731-ED4598FDBD62}" dt="2024-08-25T08:57:24.652" v="263" actId="571"/>
          <ac:picMkLst>
            <pc:docMk/>
            <pc:sldMk cId="968306959" sldId="258"/>
            <ac:picMk id="116" creationId="{6A108BCE-A3E4-97CE-FB8E-FB1BBE58EFE7}"/>
          </ac:picMkLst>
        </pc:picChg>
        <pc:picChg chg="add mod">
          <ac:chgData name="Kaaviya Bharathi K" userId="0fd6c6ec933d72b4" providerId="LiveId" clId="{A889EFC6-0761-4FB3-9731-ED4598FDBD62}" dt="2024-08-25T08:57:24.652" v="263" actId="571"/>
          <ac:picMkLst>
            <pc:docMk/>
            <pc:sldMk cId="968306959" sldId="258"/>
            <ac:picMk id="117" creationId="{BF9BE208-130E-C4D5-DF63-49938A42692E}"/>
          </ac:picMkLst>
        </pc:picChg>
        <pc:picChg chg="add mod">
          <ac:chgData name="Kaaviya Bharathi K" userId="0fd6c6ec933d72b4" providerId="LiveId" clId="{A889EFC6-0761-4FB3-9731-ED4598FDBD62}" dt="2024-08-25T08:57:24.652" v="263" actId="571"/>
          <ac:picMkLst>
            <pc:docMk/>
            <pc:sldMk cId="968306959" sldId="258"/>
            <ac:picMk id="118" creationId="{48AA4EFE-BA0D-40A8-13C5-1F76E71472DB}"/>
          </ac:picMkLst>
        </pc:picChg>
        <pc:picChg chg="add mod">
          <ac:chgData name="Kaaviya Bharathi K" userId="0fd6c6ec933d72b4" providerId="LiveId" clId="{A889EFC6-0761-4FB3-9731-ED4598FDBD62}" dt="2024-08-25T08:57:24.652" v="263" actId="571"/>
          <ac:picMkLst>
            <pc:docMk/>
            <pc:sldMk cId="968306959" sldId="258"/>
            <ac:picMk id="119" creationId="{57984B92-AA92-D9D6-661D-6AB5F83CB486}"/>
          </ac:picMkLst>
        </pc:picChg>
        <pc:picChg chg="add mod">
          <ac:chgData name="Kaaviya Bharathi K" userId="0fd6c6ec933d72b4" providerId="LiveId" clId="{A889EFC6-0761-4FB3-9731-ED4598FDBD62}" dt="2024-08-25T08:57:24.652" v="263" actId="571"/>
          <ac:picMkLst>
            <pc:docMk/>
            <pc:sldMk cId="968306959" sldId="258"/>
            <ac:picMk id="120" creationId="{892D2CF1-64C4-546E-1092-2AA07C236AE5}"/>
          </ac:picMkLst>
        </pc:picChg>
        <pc:picChg chg="add mod">
          <ac:chgData name="Kaaviya Bharathi K" userId="0fd6c6ec933d72b4" providerId="LiveId" clId="{A889EFC6-0761-4FB3-9731-ED4598FDBD62}" dt="2024-08-25T08:57:24.652" v="263" actId="571"/>
          <ac:picMkLst>
            <pc:docMk/>
            <pc:sldMk cId="968306959" sldId="258"/>
            <ac:picMk id="121" creationId="{AC42FD6C-01B8-3AA2-DA72-7E83ABB7B6F8}"/>
          </ac:picMkLst>
        </pc:picChg>
        <pc:picChg chg="add mod">
          <ac:chgData name="Kaaviya Bharathi K" userId="0fd6c6ec933d72b4" providerId="LiveId" clId="{A889EFC6-0761-4FB3-9731-ED4598FDBD62}" dt="2024-08-25T08:57:24.652" v="263" actId="571"/>
          <ac:picMkLst>
            <pc:docMk/>
            <pc:sldMk cId="968306959" sldId="258"/>
            <ac:picMk id="122" creationId="{5AEB97CC-D510-A495-AA7A-88A61278DB0D}"/>
          </ac:picMkLst>
        </pc:picChg>
        <pc:picChg chg="add mod">
          <ac:chgData name="Kaaviya Bharathi K" userId="0fd6c6ec933d72b4" providerId="LiveId" clId="{A889EFC6-0761-4FB3-9731-ED4598FDBD62}" dt="2024-08-25T08:57:24.652" v="263" actId="571"/>
          <ac:picMkLst>
            <pc:docMk/>
            <pc:sldMk cId="968306959" sldId="258"/>
            <ac:picMk id="123" creationId="{AFCAF0BA-928B-7F15-F30E-351399FF5ED5}"/>
          </ac:picMkLst>
        </pc:picChg>
        <pc:picChg chg="add mod">
          <ac:chgData name="Kaaviya Bharathi K" userId="0fd6c6ec933d72b4" providerId="LiveId" clId="{A889EFC6-0761-4FB3-9731-ED4598FDBD62}" dt="2024-08-25T08:57:24.652" v="263" actId="571"/>
          <ac:picMkLst>
            <pc:docMk/>
            <pc:sldMk cId="968306959" sldId="258"/>
            <ac:picMk id="124" creationId="{B7101C33-8B3F-7834-EA20-DA07BD2F4829}"/>
          </ac:picMkLst>
        </pc:picChg>
        <pc:picChg chg="add mod">
          <ac:chgData name="Kaaviya Bharathi K" userId="0fd6c6ec933d72b4" providerId="LiveId" clId="{A889EFC6-0761-4FB3-9731-ED4598FDBD62}" dt="2024-08-25T08:58:33.210" v="273" actId="571"/>
          <ac:picMkLst>
            <pc:docMk/>
            <pc:sldMk cId="968306959" sldId="258"/>
            <ac:picMk id="130" creationId="{139C17A0-011F-703D-832D-1EB35EA63AE6}"/>
          </ac:picMkLst>
        </pc:picChg>
        <pc:picChg chg="add mod">
          <ac:chgData name="Kaaviya Bharathi K" userId="0fd6c6ec933d72b4" providerId="LiveId" clId="{A889EFC6-0761-4FB3-9731-ED4598FDBD62}" dt="2024-08-25T08:58:33.210" v="273" actId="571"/>
          <ac:picMkLst>
            <pc:docMk/>
            <pc:sldMk cId="968306959" sldId="258"/>
            <ac:picMk id="131" creationId="{EBF44AD4-83FE-E972-9A1B-1E8217CF31BD}"/>
          </ac:picMkLst>
        </pc:picChg>
        <pc:picChg chg="add mod">
          <ac:chgData name="Kaaviya Bharathi K" userId="0fd6c6ec933d72b4" providerId="LiveId" clId="{A889EFC6-0761-4FB3-9731-ED4598FDBD62}" dt="2024-08-25T09:00:01.813" v="281" actId="571"/>
          <ac:picMkLst>
            <pc:docMk/>
            <pc:sldMk cId="968306959" sldId="258"/>
            <ac:picMk id="137" creationId="{AF1D58DB-2B50-73BB-7373-8AF8B9EF22C2}"/>
          </ac:picMkLst>
        </pc:picChg>
        <pc:picChg chg="add mod">
          <ac:chgData name="Kaaviya Bharathi K" userId="0fd6c6ec933d72b4" providerId="LiveId" clId="{A889EFC6-0761-4FB3-9731-ED4598FDBD62}" dt="2024-08-25T09:00:01.813" v="281" actId="571"/>
          <ac:picMkLst>
            <pc:docMk/>
            <pc:sldMk cId="968306959" sldId="258"/>
            <ac:picMk id="138" creationId="{AA09CCF4-EC8E-97AD-2143-D3F62EB00627}"/>
          </ac:picMkLst>
        </pc:picChg>
        <pc:picChg chg="add mod">
          <ac:chgData name="Kaaviya Bharathi K" userId="0fd6c6ec933d72b4" providerId="LiveId" clId="{A889EFC6-0761-4FB3-9731-ED4598FDBD62}" dt="2024-08-25T09:00:01.813" v="281" actId="571"/>
          <ac:picMkLst>
            <pc:docMk/>
            <pc:sldMk cId="968306959" sldId="258"/>
            <ac:picMk id="139" creationId="{BCADC892-1A70-9400-9080-0FE7902AF84D}"/>
          </ac:picMkLst>
        </pc:picChg>
        <pc:picChg chg="add mod">
          <ac:chgData name="Kaaviya Bharathi K" userId="0fd6c6ec933d72b4" providerId="LiveId" clId="{A889EFC6-0761-4FB3-9731-ED4598FDBD62}" dt="2024-08-25T09:00:42.571" v="287" actId="571"/>
          <ac:picMkLst>
            <pc:docMk/>
            <pc:sldMk cId="968306959" sldId="258"/>
            <ac:picMk id="143" creationId="{4D7848F3-4F25-E70D-E674-6E74DE2A919C}"/>
          </ac:picMkLst>
        </pc:picChg>
        <pc:picChg chg="add mod">
          <ac:chgData name="Kaaviya Bharathi K" userId="0fd6c6ec933d72b4" providerId="LiveId" clId="{A889EFC6-0761-4FB3-9731-ED4598FDBD62}" dt="2024-08-25T09:00:42.571" v="287" actId="571"/>
          <ac:picMkLst>
            <pc:docMk/>
            <pc:sldMk cId="968306959" sldId="258"/>
            <ac:picMk id="144" creationId="{E4E77870-8A48-A4C6-0CF7-C577C3DC2030}"/>
          </ac:picMkLst>
        </pc:picChg>
        <pc:picChg chg="add mod">
          <ac:chgData name="Kaaviya Bharathi K" userId="0fd6c6ec933d72b4" providerId="LiveId" clId="{A889EFC6-0761-4FB3-9731-ED4598FDBD62}" dt="2024-08-25T09:00:42.571" v="287" actId="571"/>
          <ac:picMkLst>
            <pc:docMk/>
            <pc:sldMk cId="968306959" sldId="258"/>
            <ac:picMk id="145" creationId="{1A3388A2-BEA0-277B-8748-07368608DD39}"/>
          </ac:picMkLst>
        </pc:picChg>
        <pc:picChg chg="add mod">
          <ac:chgData name="Kaaviya Bharathi K" userId="0fd6c6ec933d72b4" providerId="LiveId" clId="{A889EFC6-0761-4FB3-9731-ED4598FDBD62}" dt="2024-08-25T09:00:42.571" v="287" actId="571"/>
          <ac:picMkLst>
            <pc:docMk/>
            <pc:sldMk cId="968306959" sldId="258"/>
            <ac:picMk id="146" creationId="{E6A6C760-586F-C03A-70AC-98396100C8A5}"/>
          </ac:picMkLst>
        </pc:picChg>
        <pc:picChg chg="add del mod">
          <ac:chgData name="Kaaviya Bharathi K" userId="0fd6c6ec933d72b4" providerId="LiveId" clId="{A889EFC6-0761-4FB3-9731-ED4598FDBD62}" dt="2024-08-25T09:07:34.100" v="368" actId="478"/>
          <ac:picMkLst>
            <pc:docMk/>
            <pc:sldMk cId="968306959" sldId="258"/>
            <ac:picMk id="156" creationId="{52FE5A61-986D-51CA-699D-A577A790705E}"/>
          </ac:picMkLst>
        </pc:picChg>
        <pc:picChg chg="add mod ord">
          <ac:chgData name="Kaaviya Bharathi K" userId="0fd6c6ec933d72b4" providerId="LiveId" clId="{A889EFC6-0761-4FB3-9731-ED4598FDBD62}" dt="2024-08-25T09:09:19.067" v="386" actId="1076"/>
          <ac:picMkLst>
            <pc:docMk/>
            <pc:sldMk cId="968306959" sldId="258"/>
            <ac:picMk id="158" creationId="{42997173-2D0D-354F-CFBF-4FF52812C17F}"/>
          </ac:picMkLst>
        </pc:picChg>
      </pc:sldChg>
      <pc:sldChg chg="modSp mod">
        <pc:chgData name="Kaaviya Bharathi K" userId="0fd6c6ec933d72b4" providerId="LiveId" clId="{A889EFC6-0761-4FB3-9731-ED4598FDBD62}" dt="2024-08-25T09:18:58.605" v="469" actId="255"/>
        <pc:sldMkLst>
          <pc:docMk/>
          <pc:sldMk cId="934958599" sldId="259"/>
        </pc:sldMkLst>
        <pc:spChg chg="mod">
          <ac:chgData name="Kaaviya Bharathi K" userId="0fd6c6ec933d72b4" providerId="LiveId" clId="{A889EFC6-0761-4FB3-9731-ED4598FDBD62}" dt="2024-08-25T09:18:45.632" v="467" actId="255"/>
          <ac:spMkLst>
            <pc:docMk/>
            <pc:sldMk cId="934958599" sldId="259"/>
            <ac:spMk id="7" creationId="{973FD029-2A55-6482-781A-71303863BEDB}"/>
          </ac:spMkLst>
        </pc:spChg>
        <pc:spChg chg="mod">
          <ac:chgData name="Kaaviya Bharathi K" userId="0fd6c6ec933d72b4" providerId="LiveId" clId="{A889EFC6-0761-4FB3-9731-ED4598FDBD62}" dt="2024-08-25T09:18:52.469" v="468" actId="255"/>
          <ac:spMkLst>
            <pc:docMk/>
            <pc:sldMk cId="934958599" sldId="259"/>
            <ac:spMk id="8" creationId="{187215FC-5C5D-C44E-2210-56052D8579A7}"/>
          </ac:spMkLst>
        </pc:spChg>
        <pc:spChg chg="mod">
          <ac:chgData name="Kaaviya Bharathi K" userId="0fd6c6ec933d72b4" providerId="LiveId" clId="{A889EFC6-0761-4FB3-9731-ED4598FDBD62}" dt="2024-08-25T09:18:58.605" v="469" actId="255"/>
          <ac:spMkLst>
            <pc:docMk/>
            <pc:sldMk cId="934958599" sldId="259"/>
            <ac:spMk id="9" creationId="{18AFBCD5-0146-03B0-AF40-A8081A09C9E9}"/>
          </ac:spMkLst>
        </pc:spChg>
      </pc:sldChg>
      <pc:sldChg chg="addSp modSp mod modTransition modAnim">
        <pc:chgData name="Kaaviya Bharathi K" userId="0fd6c6ec933d72b4" providerId="LiveId" clId="{A889EFC6-0761-4FB3-9731-ED4598FDBD62}" dt="2024-08-25T08:41:09.974" v="219"/>
        <pc:sldMkLst>
          <pc:docMk/>
          <pc:sldMk cId="949953325" sldId="262"/>
        </pc:sldMkLst>
        <pc:spChg chg="mod">
          <ac:chgData name="Kaaviya Bharathi K" userId="0fd6c6ec933d72b4" providerId="LiveId" clId="{A889EFC6-0761-4FB3-9731-ED4598FDBD62}" dt="2024-08-25T08:40:55.086" v="217" actId="164"/>
          <ac:spMkLst>
            <pc:docMk/>
            <pc:sldMk cId="949953325" sldId="262"/>
            <ac:spMk id="5" creationId="{E80F1EB2-99A3-B2A7-0B02-155582BD4F1B}"/>
          </ac:spMkLst>
        </pc:spChg>
        <pc:spChg chg="mod">
          <ac:chgData name="Kaaviya Bharathi K" userId="0fd6c6ec933d72b4" providerId="LiveId" clId="{A889EFC6-0761-4FB3-9731-ED4598FDBD62}" dt="2024-08-25T08:40:55.086" v="217" actId="164"/>
          <ac:spMkLst>
            <pc:docMk/>
            <pc:sldMk cId="949953325" sldId="262"/>
            <ac:spMk id="6" creationId="{0E721096-BD08-B723-DEA4-FAAED5B6E3FB}"/>
          </ac:spMkLst>
        </pc:spChg>
        <pc:grpChg chg="add mod">
          <ac:chgData name="Kaaviya Bharathi K" userId="0fd6c6ec933d72b4" providerId="LiveId" clId="{A889EFC6-0761-4FB3-9731-ED4598FDBD62}" dt="2024-08-25T08:40:55.086" v="217" actId="164"/>
          <ac:grpSpMkLst>
            <pc:docMk/>
            <pc:sldMk cId="949953325" sldId="262"/>
            <ac:grpSpMk id="7" creationId="{CC2FA671-4BC4-D3F0-6656-CF8F6E725656}"/>
          </ac:grpSpMkLst>
        </pc:grpChg>
        <pc:picChg chg="mod">
          <ac:chgData name="Kaaviya Bharathi K" userId="0fd6c6ec933d72b4" providerId="LiveId" clId="{A889EFC6-0761-4FB3-9731-ED4598FDBD62}" dt="2024-08-25T08:40:55.086" v="217" actId="164"/>
          <ac:picMkLst>
            <pc:docMk/>
            <pc:sldMk cId="949953325" sldId="262"/>
            <ac:picMk id="4" creationId="{215BD0ED-81FB-7707-CED9-621986D198B1}"/>
          </ac:picMkLst>
        </pc:picChg>
      </pc:sldChg>
      <pc:sldChg chg="addSp modSp mod modTransition">
        <pc:chgData name="Kaaviya Bharathi K" userId="0fd6c6ec933d72b4" providerId="LiveId" clId="{A889EFC6-0761-4FB3-9731-ED4598FDBD62}" dt="2024-08-25T11:17:03.789" v="792"/>
        <pc:sldMkLst>
          <pc:docMk/>
          <pc:sldMk cId="3182415548" sldId="263"/>
        </pc:sldMkLst>
        <pc:spChg chg="add mod">
          <ac:chgData name="Kaaviya Bharathi K" userId="0fd6c6ec933d72b4" providerId="LiveId" clId="{A889EFC6-0761-4FB3-9731-ED4598FDBD62}" dt="2024-08-25T09:21:46.733" v="489" actId="14100"/>
          <ac:spMkLst>
            <pc:docMk/>
            <pc:sldMk cId="3182415548" sldId="263"/>
            <ac:spMk id="2" creationId="{7BF29C4A-5AA7-FE6B-EADF-49AAD1BE8F9B}"/>
          </ac:spMkLst>
        </pc:spChg>
      </pc:sldChg>
      <pc:sldChg chg="addSp modSp mod modTransition">
        <pc:chgData name="Kaaviya Bharathi K" userId="0fd6c6ec933d72b4" providerId="LiveId" clId="{A889EFC6-0761-4FB3-9731-ED4598FDBD62}" dt="2024-08-25T11:17:02.043" v="791"/>
        <pc:sldMkLst>
          <pc:docMk/>
          <pc:sldMk cId="1863628555" sldId="264"/>
        </pc:sldMkLst>
        <pc:spChg chg="add mod">
          <ac:chgData name="Kaaviya Bharathi K" userId="0fd6c6ec933d72b4" providerId="LiveId" clId="{A889EFC6-0761-4FB3-9731-ED4598FDBD62}" dt="2024-08-25T08:42:05.819" v="229" actId="255"/>
          <ac:spMkLst>
            <pc:docMk/>
            <pc:sldMk cId="1863628555" sldId="264"/>
            <ac:spMk id="2" creationId="{6DC3208D-0916-47D6-2C7D-8A1E0E1B4CDA}"/>
          </ac:spMkLst>
        </pc:spChg>
        <pc:spChg chg="add mod">
          <ac:chgData name="Kaaviya Bharathi K" userId="0fd6c6ec933d72b4" providerId="LiveId" clId="{A889EFC6-0761-4FB3-9731-ED4598FDBD62}" dt="2024-08-25T09:21:08.951" v="482" actId="14100"/>
          <ac:spMkLst>
            <pc:docMk/>
            <pc:sldMk cId="1863628555" sldId="264"/>
            <ac:spMk id="3" creationId="{3A12383A-39F4-0E84-BF10-C8F24000F15B}"/>
          </ac:spMkLst>
        </pc:spChg>
        <pc:picChg chg="mod">
          <ac:chgData name="Kaaviya Bharathi K" userId="0fd6c6ec933d72b4" providerId="LiveId" clId="{A889EFC6-0761-4FB3-9731-ED4598FDBD62}" dt="2024-08-25T09:20:47.346" v="476" actId="1076"/>
          <ac:picMkLst>
            <pc:docMk/>
            <pc:sldMk cId="1863628555" sldId="264"/>
            <ac:picMk id="4" creationId="{215BD0ED-81FB-7707-CED9-621986D198B1}"/>
          </ac:picMkLst>
        </pc:picChg>
      </pc:sldChg>
      <pc:sldChg chg="addSp delSp modSp mod modTransition">
        <pc:chgData name="Kaaviya Bharathi K" userId="0fd6c6ec933d72b4" providerId="LiveId" clId="{A889EFC6-0761-4FB3-9731-ED4598FDBD62}" dt="2024-08-25T08:39:29.413" v="216"/>
        <pc:sldMkLst>
          <pc:docMk/>
          <pc:sldMk cId="870994235" sldId="265"/>
        </pc:sldMkLst>
        <pc:spChg chg="add mod">
          <ac:chgData name="Kaaviya Bharathi K" userId="0fd6c6ec933d72b4" providerId="LiveId" clId="{A889EFC6-0761-4FB3-9731-ED4598FDBD62}" dt="2024-08-25T08:24:34.375" v="55" actId="14100"/>
          <ac:spMkLst>
            <pc:docMk/>
            <pc:sldMk cId="870994235" sldId="265"/>
            <ac:spMk id="2" creationId="{BBE82474-FAE4-E6C7-6388-108385513ECD}"/>
          </ac:spMkLst>
        </pc:spChg>
        <pc:spChg chg="add del mod">
          <ac:chgData name="Kaaviya Bharathi K" userId="0fd6c6ec933d72b4" providerId="LiveId" clId="{A889EFC6-0761-4FB3-9731-ED4598FDBD62}" dt="2024-08-25T08:26:12.488" v="59" actId="478"/>
          <ac:spMkLst>
            <pc:docMk/>
            <pc:sldMk cId="870994235" sldId="265"/>
            <ac:spMk id="3" creationId="{D0BBA9FF-B1BF-CB10-2767-D614FE6693CD}"/>
          </ac:spMkLst>
        </pc:spChg>
        <pc:spChg chg="add del mod">
          <ac:chgData name="Kaaviya Bharathi K" userId="0fd6c6ec933d72b4" providerId="LiveId" clId="{A889EFC6-0761-4FB3-9731-ED4598FDBD62}" dt="2024-08-25T08:28:04.281" v="68" actId="478"/>
          <ac:spMkLst>
            <pc:docMk/>
            <pc:sldMk cId="870994235" sldId="265"/>
            <ac:spMk id="5" creationId="{57AAE2B8-EF31-08D7-C457-92B6571569FE}"/>
          </ac:spMkLst>
        </pc:spChg>
        <pc:spChg chg="add del">
          <ac:chgData name="Kaaviya Bharathi K" userId="0fd6c6ec933d72b4" providerId="LiveId" clId="{A889EFC6-0761-4FB3-9731-ED4598FDBD62}" dt="2024-08-25T08:27:04.184" v="63" actId="478"/>
          <ac:spMkLst>
            <pc:docMk/>
            <pc:sldMk cId="870994235" sldId="265"/>
            <ac:spMk id="6" creationId="{E802261C-5CE7-BEFF-B194-0EF603836913}"/>
          </ac:spMkLst>
        </pc:spChg>
        <pc:spChg chg="add del mod">
          <ac:chgData name="Kaaviya Bharathi K" userId="0fd6c6ec933d72b4" providerId="LiveId" clId="{A889EFC6-0761-4FB3-9731-ED4598FDBD62}" dt="2024-08-25T08:27:36.142" v="66" actId="12084"/>
          <ac:spMkLst>
            <pc:docMk/>
            <pc:sldMk cId="870994235" sldId="265"/>
            <ac:spMk id="7" creationId="{4FBE8F14-2D69-032A-381E-940779FD63D3}"/>
          </ac:spMkLst>
        </pc:spChg>
        <pc:spChg chg="add del">
          <ac:chgData name="Kaaviya Bharathi K" userId="0fd6c6ec933d72b4" providerId="LiveId" clId="{A889EFC6-0761-4FB3-9731-ED4598FDBD62}" dt="2024-08-25T08:36:13.656" v="173" actId="12084"/>
          <ac:spMkLst>
            <pc:docMk/>
            <pc:sldMk cId="870994235" sldId="265"/>
            <ac:spMk id="10" creationId="{17F7B092-85D6-6807-D0E0-FD8DE3A523C9}"/>
          </ac:spMkLst>
        </pc:spChg>
        <pc:graphicFrameChg chg="add mod">
          <ac:chgData name="Kaaviya Bharathi K" userId="0fd6c6ec933d72b4" providerId="LiveId" clId="{A889EFC6-0761-4FB3-9731-ED4598FDBD62}" dt="2024-08-25T08:38:29.306" v="207" actId="14100"/>
          <ac:graphicFrameMkLst>
            <pc:docMk/>
            <pc:sldMk cId="870994235" sldId="265"/>
            <ac:graphicFrameMk id="8" creationId="{07289648-F8CF-7E12-D917-8B238E064740}"/>
          </ac:graphicFrameMkLst>
        </pc:graphicFrameChg>
        <pc:graphicFrameChg chg="add mod">
          <ac:chgData name="Kaaviya Bharathi K" userId="0fd6c6ec933d72b4" providerId="LiveId" clId="{A889EFC6-0761-4FB3-9731-ED4598FDBD62}" dt="2024-08-25T08:38:05.802" v="204" actId="12269"/>
          <ac:graphicFrameMkLst>
            <pc:docMk/>
            <pc:sldMk cId="870994235" sldId="265"/>
            <ac:graphicFrameMk id="9" creationId="{755ED942-A98E-53B0-6A6A-37F254B3C5D8}"/>
          </ac:graphicFrameMkLst>
        </pc:graphicFrameChg>
        <pc:graphicFrameChg chg="add mod">
          <ac:chgData name="Kaaviya Bharathi K" userId="0fd6c6ec933d72b4" providerId="LiveId" clId="{A889EFC6-0761-4FB3-9731-ED4598FDBD62}" dt="2024-08-25T08:38:23.825" v="206" actId="14100"/>
          <ac:graphicFrameMkLst>
            <pc:docMk/>
            <pc:sldMk cId="870994235" sldId="265"/>
            <ac:graphicFrameMk id="11" creationId="{064B4C72-C5DA-9667-BB46-00FE930E4F1C}"/>
          </ac:graphicFrameMkLst>
        </pc:graphicFrameChg>
      </pc:sldChg>
      <pc:sldChg chg="modTransition">
        <pc:chgData name="Kaaviya Bharathi K" userId="0fd6c6ec933d72b4" providerId="LiveId" clId="{A889EFC6-0761-4FB3-9731-ED4598FDBD62}" dt="2024-08-25T08:39:25.461" v="215"/>
        <pc:sldMkLst>
          <pc:docMk/>
          <pc:sldMk cId="3492885292" sldId="266"/>
        </pc:sldMkLst>
      </pc:sldChg>
      <pc:sldChg chg="addSp delSp modSp new mod modTransition modAnim">
        <pc:chgData name="Kaaviya Bharathi K" userId="0fd6c6ec933d72b4" providerId="LiveId" clId="{A889EFC6-0761-4FB3-9731-ED4598FDBD62}" dt="2024-08-25T09:19:08.619" v="471"/>
        <pc:sldMkLst>
          <pc:docMk/>
          <pc:sldMk cId="3617854361" sldId="267"/>
        </pc:sldMkLst>
        <pc:spChg chg="add del mod topLvl">
          <ac:chgData name="Kaaviya Bharathi K" userId="0fd6c6ec933d72b4" providerId="LiveId" clId="{A889EFC6-0761-4FB3-9731-ED4598FDBD62}" dt="2024-08-25T09:15:58.990" v="429"/>
          <ac:spMkLst>
            <pc:docMk/>
            <pc:sldMk cId="3617854361" sldId="267"/>
            <ac:spMk id="4" creationId="{0699950D-3C8B-26F9-4993-D35BEAB6DBB8}"/>
          </ac:spMkLst>
        </pc:spChg>
        <pc:spChg chg="add del mod topLvl">
          <ac:chgData name="Kaaviya Bharathi K" userId="0fd6c6ec933d72b4" providerId="LiveId" clId="{A889EFC6-0761-4FB3-9731-ED4598FDBD62}" dt="2024-08-25T09:15:58.990" v="429"/>
          <ac:spMkLst>
            <pc:docMk/>
            <pc:sldMk cId="3617854361" sldId="267"/>
            <ac:spMk id="5" creationId="{BA8D721F-ECC4-EDD1-7268-55BD432869B4}"/>
          </ac:spMkLst>
        </pc:spChg>
        <pc:spChg chg="add del mod topLvl">
          <ac:chgData name="Kaaviya Bharathi K" userId="0fd6c6ec933d72b4" providerId="LiveId" clId="{A889EFC6-0761-4FB3-9731-ED4598FDBD62}" dt="2024-08-25T09:15:58.990" v="429"/>
          <ac:spMkLst>
            <pc:docMk/>
            <pc:sldMk cId="3617854361" sldId="267"/>
            <ac:spMk id="6" creationId="{FDBACC91-0D2D-5574-D4B8-BC7B251E3DEB}"/>
          </ac:spMkLst>
        </pc:spChg>
        <pc:grpChg chg="add del mod">
          <ac:chgData name="Kaaviya Bharathi K" userId="0fd6c6ec933d72b4" providerId="LiveId" clId="{A889EFC6-0761-4FB3-9731-ED4598FDBD62}" dt="2024-08-25T09:15:38.502" v="428" actId="165"/>
          <ac:grpSpMkLst>
            <pc:docMk/>
            <pc:sldMk cId="3617854361" sldId="267"/>
            <ac:grpSpMk id="7" creationId="{F75A029E-01A6-6BA7-B44A-17B79E612196}"/>
          </ac:grpSpMkLst>
        </pc:grpChg>
        <pc:picChg chg="add del mod">
          <ac:chgData name="Kaaviya Bharathi K" userId="0fd6c6ec933d72b4" providerId="LiveId" clId="{A889EFC6-0761-4FB3-9731-ED4598FDBD62}" dt="2024-08-25T09:15:58.990" v="429"/>
          <ac:picMkLst>
            <pc:docMk/>
            <pc:sldMk cId="3617854361" sldId="267"/>
            <ac:picMk id="3" creationId="{0F06F8E3-D6FC-3E00-3DA8-FAFF48A5C7B7}"/>
          </ac:picMkLst>
        </pc:picChg>
        <pc:picChg chg="mod">
          <ac:chgData name="Kaaviya Bharathi K" userId="0fd6c6ec933d72b4" providerId="LiveId" clId="{A889EFC6-0761-4FB3-9731-ED4598FDBD62}" dt="2024-08-25T09:15:58.990" v="429"/>
          <ac:picMkLst>
            <pc:docMk/>
            <pc:sldMk cId="3617854361" sldId="267"/>
            <ac:picMk id="8" creationId="{99988E18-4F01-ED8C-0C01-70B718BCB8B5}"/>
          </ac:picMkLst>
        </pc:picChg>
      </pc:sldChg>
      <pc:sldChg chg="addSp delSp modSp add mod modTransition">
        <pc:chgData name="Kaaviya Bharathi K" userId="0fd6c6ec933d72b4" providerId="LiveId" clId="{A889EFC6-0761-4FB3-9731-ED4598FDBD62}" dt="2024-08-25T11:17:05.613" v="793"/>
        <pc:sldMkLst>
          <pc:docMk/>
          <pc:sldMk cId="1816369358" sldId="268"/>
        </pc:sldMkLst>
        <pc:spChg chg="del mod">
          <ac:chgData name="Kaaviya Bharathi K" userId="0fd6c6ec933d72b4" providerId="LiveId" clId="{A889EFC6-0761-4FB3-9731-ED4598FDBD62}" dt="2024-08-25T09:21:57.870" v="492" actId="478"/>
          <ac:spMkLst>
            <pc:docMk/>
            <pc:sldMk cId="1816369358" sldId="268"/>
            <ac:spMk id="2" creationId="{7BF29C4A-5AA7-FE6B-EADF-49AAD1BE8F9B}"/>
          </ac:spMkLst>
        </pc:spChg>
        <pc:spChg chg="add mod">
          <ac:chgData name="Kaaviya Bharathi K" userId="0fd6c6ec933d72b4" providerId="LiveId" clId="{A889EFC6-0761-4FB3-9731-ED4598FDBD62}" dt="2024-08-25T09:24:51.109" v="518" actId="1076"/>
          <ac:spMkLst>
            <pc:docMk/>
            <pc:sldMk cId="1816369358" sldId="268"/>
            <ac:spMk id="3" creationId="{D253CDF1-3F56-FDDB-0367-A94D813AF4D2}"/>
          </ac:spMkLst>
        </pc:spChg>
      </pc:sldChg>
      <pc:sldChg chg="addSp modSp add mod modTransition">
        <pc:chgData name="Kaaviya Bharathi K" userId="0fd6c6ec933d72b4" providerId="LiveId" clId="{A889EFC6-0761-4FB3-9731-ED4598FDBD62}" dt="2024-08-25T11:17:07.470" v="794"/>
        <pc:sldMkLst>
          <pc:docMk/>
          <pc:sldMk cId="2333025559" sldId="269"/>
        </pc:sldMkLst>
        <pc:spChg chg="add mod">
          <ac:chgData name="Kaaviya Bharathi K" userId="0fd6c6ec933d72b4" providerId="LiveId" clId="{A889EFC6-0761-4FB3-9731-ED4598FDBD62}" dt="2024-08-25T09:24:03.862" v="510" actId="20577"/>
          <ac:spMkLst>
            <pc:docMk/>
            <pc:sldMk cId="2333025559" sldId="269"/>
            <ac:spMk id="2" creationId="{FD05A8F6-09DD-0974-411B-3B017E3E0767}"/>
          </ac:spMkLst>
        </pc:spChg>
      </pc:sldChg>
      <pc:sldChg chg="addSp modSp add mod modTransition">
        <pc:chgData name="Kaaviya Bharathi K" userId="0fd6c6ec933d72b4" providerId="LiveId" clId="{A889EFC6-0761-4FB3-9731-ED4598FDBD62}" dt="2024-08-25T11:17:09.074" v="795"/>
        <pc:sldMkLst>
          <pc:docMk/>
          <pc:sldMk cId="3192582061" sldId="270"/>
        </pc:sldMkLst>
        <pc:spChg chg="add mod">
          <ac:chgData name="Kaaviya Bharathi K" userId="0fd6c6ec933d72b4" providerId="LiveId" clId="{A889EFC6-0761-4FB3-9731-ED4598FDBD62}" dt="2024-08-25T09:24:42.457" v="517" actId="1076"/>
          <ac:spMkLst>
            <pc:docMk/>
            <pc:sldMk cId="3192582061" sldId="270"/>
            <ac:spMk id="2" creationId="{E86F19EB-0C2D-807B-4F28-F1E4C679ABFC}"/>
          </ac:spMkLst>
        </pc:spChg>
      </pc:sldChg>
      <pc:sldChg chg="addSp modSp add mod modTransition">
        <pc:chgData name="Kaaviya Bharathi K" userId="0fd6c6ec933d72b4" providerId="LiveId" clId="{A889EFC6-0761-4FB3-9731-ED4598FDBD62}" dt="2024-08-25T11:17:10.599" v="796"/>
        <pc:sldMkLst>
          <pc:docMk/>
          <pc:sldMk cId="532196501" sldId="271"/>
        </pc:sldMkLst>
        <pc:spChg chg="add mod">
          <ac:chgData name="Kaaviya Bharathi K" userId="0fd6c6ec933d72b4" providerId="LiveId" clId="{A889EFC6-0761-4FB3-9731-ED4598FDBD62}" dt="2024-08-25T09:24:30.024" v="514" actId="14100"/>
          <ac:spMkLst>
            <pc:docMk/>
            <pc:sldMk cId="532196501" sldId="271"/>
            <ac:spMk id="2" creationId="{A5CA2B69-7E60-852B-00D2-05DD379306AE}"/>
          </ac:spMkLst>
        </pc:spChg>
      </pc:sldChg>
      <pc:sldChg chg="addSp delSp modSp add mod ord modTransition">
        <pc:chgData name="Kaaviya Bharathi K" userId="0fd6c6ec933d72b4" providerId="LiveId" clId="{A889EFC6-0761-4FB3-9731-ED4598FDBD62}" dt="2024-08-25T11:17:13.395" v="797"/>
        <pc:sldMkLst>
          <pc:docMk/>
          <pc:sldMk cId="644570879" sldId="272"/>
        </pc:sldMkLst>
        <pc:spChg chg="add mod">
          <ac:chgData name="Kaaviya Bharathi K" userId="0fd6c6ec933d72b4" providerId="LiveId" clId="{A889EFC6-0761-4FB3-9731-ED4598FDBD62}" dt="2024-08-25T09:27:40.052" v="542" actId="1076"/>
          <ac:spMkLst>
            <pc:docMk/>
            <pc:sldMk cId="644570879" sldId="272"/>
            <ac:spMk id="2" creationId="{1137134E-2DC8-1263-3378-E4D55843D300}"/>
          </ac:spMkLst>
        </pc:spChg>
        <pc:spChg chg="add del mod">
          <ac:chgData name="Kaaviya Bharathi K" userId="0fd6c6ec933d72b4" providerId="LiveId" clId="{A889EFC6-0761-4FB3-9731-ED4598FDBD62}" dt="2024-08-25T10:47:14.298" v="580" actId="478"/>
          <ac:spMkLst>
            <pc:docMk/>
            <pc:sldMk cId="644570879" sldId="272"/>
            <ac:spMk id="3" creationId="{49BA84AC-DE5A-AFAE-F067-1B89A2942CDF}"/>
          </ac:spMkLst>
        </pc:spChg>
        <pc:spChg chg="add mod">
          <ac:chgData name="Kaaviya Bharathi K" userId="0fd6c6ec933d72b4" providerId="LiveId" clId="{A889EFC6-0761-4FB3-9731-ED4598FDBD62}" dt="2024-08-25T10:57:43.150" v="646" actId="2711"/>
          <ac:spMkLst>
            <pc:docMk/>
            <pc:sldMk cId="644570879" sldId="272"/>
            <ac:spMk id="6" creationId="{9BAD48E3-0949-3622-B07E-BF1148FFA676}"/>
          </ac:spMkLst>
        </pc:spChg>
        <pc:picChg chg="add del mod">
          <ac:chgData name="Kaaviya Bharathi K" userId="0fd6c6ec933d72b4" providerId="LiveId" clId="{A889EFC6-0761-4FB3-9731-ED4598FDBD62}" dt="2024-08-25T10:42:43.663" v="573" actId="478"/>
          <ac:picMkLst>
            <pc:docMk/>
            <pc:sldMk cId="644570879" sldId="272"/>
            <ac:picMk id="5" creationId="{EB5C1E0D-4696-EC8E-36E5-9C4C462AB53D}"/>
          </ac:picMkLst>
        </pc:picChg>
      </pc:sldChg>
      <pc:sldChg chg="addSp modSp add mod modTransition">
        <pc:chgData name="Kaaviya Bharathi K" userId="0fd6c6ec933d72b4" providerId="LiveId" clId="{A889EFC6-0761-4FB3-9731-ED4598FDBD62}" dt="2024-08-25T11:17:17.999" v="800"/>
        <pc:sldMkLst>
          <pc:docMk/>
          <pc:sldMk cId="3481465276" sldId="273"/>
        </pc:sldMkLst>
        <pc:spChg chg="add mod">
          <ac:chgData name="Kaaviya Bharathi K" userId="0fd6c6ec933d72b4" providerId="LiveId" clId="{A889EFC6-0761-4FB3-9731-ED4598FDBD62}" dt="2024-08-25T10:59:04.695" v="656" actId="2711"/>
          <ac:spMkLst>
            <pc:docMk/>
            <pc:sldMk cId="3481465276" sldId="273"/>
            <ac:spMk id="2" creationId="{BB1098D7-3122-89D3-3964-212A0EC7AAF6}"/>
          </ac:spMkLst>
        </pc:spChg>
      </pc:sldChg>
      <pc:sldChg chg="addSp modSp add mod ord modTransition modAnim">
        <pc:chgData name="Kaaviya Bharathi K" userId="0fd6c6ec933d72b4" providerId="LiveId" clId="{A889EFC6-0761-4FB3-9731-ED4598FDBD62}" dt="2024-08-25T11:18:34.320" v="807"/>
        <pc:sldMkLst>
          <pc:docMk/>
          <pc:sldMk cId="998115886" sldId="274"/>
        </pc:sldMkLst>
        <pc:spChg chg="add mod">
          <ac:chgData name="Kaaviya Bharathi K" userId="0fd6c6ec933d72b4" providerId="LiveId" clId="{A889EFC6-0761-4FB3-9731-ED4598FDBD62}" dt="2024-08-25T11:02:21.158" v="681" actId="1076"/>
          <ac:spMkLst>
            <pc:docMk/>
            <pc:sldMk cId="998115886" sldId="274"/>
            <ac:spMk id="2" creationId="{E4531601-770E-2B0E-57B2-6FEFB145FA4B}"/>
          </ac:spMkLst>
        </pc:spChg>
        <pc:picChg chg="add mod">
          <ac:chgData name="Kaaviya Bharathi K" userId="0fd6c6ec933d72b4" providerId="LiveId" clId="{A889EFC6-0761-4FB3-9731-ED4598FDBD62}" dt="2024-08-25T11:02:25.466" v="682" actId="14100"/>
          <ac:picMkLst>
            <pc:docMk/>
            <pc:sldMk cId="998115886" sldId="274"/>
            <ac:picMk id="3" creationId="{F9AB8B5E-F6AA-AE81-1475-D68A6428AD4B}"/>
          </ac:picMkLst>
        </pc:picChg>
      </pc:sldChg>
      <pc:sldChg chg="addSp delSp modSp add mod modTransition">
        <pc:chgData name="Kaaviya Bharathi K" userId="0fd6c6ec933d72b4" providerId="LiveId" clId="{A889EFC6-0761-4FB3-9731-ED4598FDBD62}" dt="2024-08-25T11:17:16.459" v="799"/>
        <pc:sldMkLst>
          <pc:docMk/>
          <pc:sldMk cId="3351157149" sldId="275"/>
        </pc:sldMkLst>
        <pc:spChg chg="add mod">
          <ac:chgData name="Kaaviya Bharathi K" userId="0fd6c6ec933d72b4" providerId="LiveId" clId="{A889EFC6-0761-4FB3-9731-ED4598FDBD62}" dt="2024-08-25T10:59:58.471" v="661" actId="255"/>
          <ac:spMkLst>
            <pc:docMk/>
            <pc:sldMk cId="3351157149" sldId="275"/>
            <ac:spMk id="2" creationId="{F1A03758-6166-981B-B8FD-CE8EB33063E4}"/>
          </ac:spMkLst>
        </pc:spChg>
        <pc:picChg chg="add del mod">
          <ac:chgData name="Kaaviya Bharathi K" userId="0fd6c6ec933d72b4" providerId="LiveId" clId="{A889EFC6-0761-4FB3-9731-ED4598FDBD62}" dt="2024-08-25T10:42:50.294" v="575" actId="478"/>
          <ac:picMkLst>
            <pc:docMk/>
            <pc:sldMk cId="3351157149" sldId="275"/>
            <ac:picMk id="3" creationId="{569EDC7C-1B8B-D35C-F949-D140589CBF63}"/>
          </ac:picMkLst>
        </pc:picChg>
        <pc:picChg chg="mod">
          <ac:chgData name="Kaaviya Bharathi K" userId="0fd6c6ec933d72b4" providerId="LiveId" clId="{A889EFC6-0761-4FB3-9731-ED4598FDBD62}" dt="2024-08-25T10:58:29.906" v="654" actId="1076"/>
          <ac:picMkLst>
            <pc:docMk/>
            <pc:sldMk cId="3351157149" sldId="275"/>
            <ac:picMk id="4" creationId="{215BD0ED-81FB-7707-CED9-621986D198B1}"/>
          </ac:picMkLst>
        </pc:picChg>
      </pc:sldChg>
      <pc:sldChg chg="addSp delSp modSp add mod ord modTransition">
        <pc:chgData name="Kaaviya Bharathi K" userId="0fd6c6ec933d72b4" providerId="LiveId" clId="{A889EFC6-0761-4FB3-9731-ED4598FDBD62}" dt="2024-08-25T11:17:14.855" v="798"/>
        <pc:sldMkLst>
          <pc:docMk/>
          <pc:sldMk cId="2952035829" sldId="276"/>
        </pc:sldMkLst>
        <pc:spChg chg="add mod">
          <ac:chgData name="Kaaviya Bharathi K" userId="0fd6c6ec933d72b4" providerId="LiveId" clId="{A889EFC6-0761-4FB3-9731-ED4598FDBD62}" dt="2024-08-25T10:58:09.845" v="652" actId="2711"/>
          <ac:spMkLst>
            <pc:docMk/>
            <pc:sldMk cId="2952035829" sldId="276"/>
            <ac:spMk id="2" creationId="{85F07D4F-6A93-2AB1-CB04-F11D3A048B56}"/>
          </ac:spMkLst>
        </pc:spChg>
        <pc:picChg chg="add del mod">
          <ac:chgData name="Kaaviya Bharathi K" userId="0fd6c6ec933d72b4" providerId="LiveId" clId="{A889EFC6-0761-4FB3-9731-ED4598FDBD62}" dt="2024-08-25T10:42:47.075" v="574" actId="478"/>
          <ac:picMkLst>
            <pc:docMk/>
            <pc:sldMk cId="2952035829" sldId="276"/>
            <ac:picMk id="3" creationId="{4C1ED772-4E4E-C878-CB22-4F934D4D3FE3}"/>
          </ac:picMkLst>
        </pc:picChg>
      </pc:sldChg>
      <pc:sldChg chg="addSp modSp add mod modTransition">
        <pc:chgData name="Kaaviya Bharathi K" userId="0fd6c6ec933d72b4" providerId="LiveId" clId="{A889EFC6-0761-4FB3-9731-ED4598FDBD62}" dt="2024-08-25T11:17:19.460" v="801"/>
        <pc:sldMkLst>
          <pc:docMk/>
          <pc:sldMk cId="3141811806" sldId="277"/>
        </pc:sldMkLst>
        <pc:spChg chg="add mod">
          <ac:chgData name="Kaaviya Bharathi K" userId="0fd6c6ec933d72b4" providerId="LiveId" clId="{A889EFC6-0761-4FB3-9731-ED4598FDBD62}" dt="2024-08-25T11:00:28.470" v="669" actId="20577"/>
          <ac:spMkLst>
            <pc:docMk/>
            <pc:sldMk cId="3141811806" sldId="277"/>
            <ac:spMk id="2" creationId="{EF412799-02F9-028B-1684-5FB264D9F9E9}"/>
          </ac:spMkLst>
        </pc:spChg>
      </pc:sldChg>
      <pc:sldChg chg="addSp modSp add mod modTransition">
        <pc:chgData name="Kaaviya Bharathi K" userId="0fd6c6ec933d72b4" providerId="LiveId" clId="{A889EFC6-0761-4FB3-9731-ED4598FDBD62}" dt="2024-08-25T11:17:21.582" v="802"/>
        <pc:sldMkLst>
          <pc:docMk/>
          <pc:sldMk cId="3598615308" sldId="278"/>
        </pc:sldMkLst>
        <pc:spChg chg="add mod">
          <ac:chgData name="Kaaviya Bharathi K" userId="0fd6c6ec933d72b4" providerId="LiveId" clId="{A889EFC6-0761-4FB3-9731-ED4598FDBD62}" dt="2024-08-25T11:00:56.902" v="677" actId="1076"/>
          <ac:spMkLst>
            <pc:docMk/>
            <pc:sldMk cId="3598615308" sldId="278"/>
            <ac:spMk id="2" creationId="{A228574E-76CB-37CC-9BB8-1153247D1EC5}"/>
          </ac:spMkLst>
        </pc:spChg>
        <pc:picChg chg="mod">
          <ac:chgData name="Kaaviya Bharathi K" userId="0fd6c6ec933d72b4" providerId="LiveId" clId="{A889EFC6-0761-4FB3-9731-ED4598FDBD62}" dt="2024-08-25T11:00:51.780" v="676" actId="1076"/>
          <ac:picMkLst>
            <pc:docMk/>
            <pc:sldMk cId="3598615308" sldId="278"/>
            <ac:picMk id="4" creationId="{215BD0ED-81FB-7707-CED9-621986D198B1}"/>
          </ac:picMkLst>
        </pc:picChg>
      </pc:sldChg>
      <pc:sldChg chg="delSp modSp add del mod delAnim">
        <pc:chgData name="Kaaviya Bharathi K" userId="0fd6c6ec933d72b4" providerId="LiveId" clId="{A889EFC6-0761-4FB3-9731-ED4598FDBD62}" dt="2024-08-25T11:04:01.783" v="690" actId="2696"/>
        <pc:sldMkLst>
          <pc:docMk/>
          <pc:sldMk cId="1069898345" sldId="279"/>
        </pc:sldMkLst>
        <pc:spChg chg="del mod">
          <ac:chgData name="Kaaviya Bharathi K" userId="0fd6c6ec933d72b4" providerId="LiveId" clId="{A889EFC6-0761-4FB3-9731-ED4598FDBD62}" dt="2024-08-25T11:02:46.162" v="686" actId="478"/>
          <ac:spMkLst>
            <pc:docMk/>
            <pc:sldMk cId="1069898345" sldId="279"/>
            <ac:spMk id="2" creationId="{E4531601-770E-2B0E-57B2-6FEFB145FA4B}"/>
          </ac:spMkLst>
        </pc:spChg>
        <pc:picChg chg="del">
          <ac:chgData name="Kaaviya Bharathi K" userId="0fd6c6ec933d72b4" providerId="LiveId" clId="{A889EFC6-0761-4FB3-9731-ED4598FDBD62}" dt="2024-08-25T11:02:37.842" v="684" actId="478"/>
          <ac:picMkLst>
            <pc:docMk/>
            <pc:sldMk cId="1069898345" sldId="279"/>
            <ac:picMk id="3" creationId="{F9AB8B5E-F6AA-AE81-1475-D68A6428AD4B}"/>
          </ac:picMkLst>
        </pc:picChg>
        <pc:picChg chg="del">
          <ac:chgData name="Kaaviya Bharathi K" userId="0fd6c6ec933d72b4" providerId="LiveId" clId="{A889EFC6-0761-4FB3-9731-ED4598FDBD62}" dt="2024-08-25T11:03:54.488" v="689" actId="478"/>
          <ac:picMkLst>
            <pc:docMk/>
            <pc:sldMk cId="1069898345" sldId="279"/>
            <ac:picMk id="4" creationId="{215BD0ED-81FB-7707-CED9-621986D198B1}"/>
          </ac:picMkLst>
        </pc:picChg>
      </pc:sldChg>
      <pc:sldChg chg="addSp delSp modSp add mod modTransition">
        <pc:chgData name="Kaaviya Bharathi K" userId="0fd6c6ec933d72b4" providerId="LiveId" clId="{A889EFC6-0761-4FB3-9731-ED4598FDBD62}" dt="2024-08-25T11:18:37.221" v="808"/>
        <pc:sldMkLst>
          <pc:docMk/>
          <pc:sldMk cId="3213990468" sldId="280"/>
        </pc:sldMkLst>
        <pc:picChg chg="add mod">
          <ac:chgData name="Kaaviya Bharathi K" userId="0fd6c6ec933d72b4" providerId="LiveId" clId="{A889EFC6-0761-4FB3-9731-ED4598FDBD62}" dt="2024-08-25T11:16:45.720" v="790" actId="14100"/>
          <ac:picMkLst>
            <pc:docMk/>
            <pc:sldMk cId="3213990468" sldId="280"/>
            <ac:picMk id="3" creationId="{1F49DA6B-368B-A505-1806-5F7228146988}"/>
          </ac:picMkLst>
        </pc:picChg>
        <pc:picChg chg="del">
          <ac:chgData name="Kaaviya Bharathi K" userId="0fd6c6ec933d72b4" providerId="LiveId" clId="{A889EFC6-0761-4FB3-9731-ED4598FDBD62}" dt="2024-08-25T11:08:52.970" v="786" actId="478"/>
          <ac:picMkLst>
            <pc:docMk/>
            <pc:sldMk cId="3213990468" sldId="280"/>
            <ac:picMk id="4" creationId="{215BD0ED-81FB-7707-CED9-621986D198B1}"/>
          </ac:picMkLst>
        </pc:picChg>
      </pc:sldChg>
      <pc:sldChg chg="addSp modSp add mod ord modTransition">
        <pc:chgData name="Kaaviya Bharathi K" userId="0fd6c6ec933d72b4" providerId="LiveId" clId="{A889EFC6-0761-4FB3-9731-ED4598FDBD62}" dt="2024-08-25T11:17:22.933" v="803"/>
        <pc:sldMkLst>
          <pc:docMk/>
          <pc:sldMk cId="71824159" sldId="281"/>
        </pc:sldMkLst>
        <pc:spChg chg="add mod">
          <ac:chgData name="Kaaviya Bharathi K" userId="0fd6c6ec933d72b4" providerId="LiveId" clId="{A889EFC6-0761-4FB3-9731-ED4598FDBD62}" dt="2024-08-25T11:06:14.903" v="736" actId="1076"/>
          <ac:spMkLst>
            <pc:docMk/>
            <pc:sldMk cId="71824159" sldId="281"/>
            <ac:spMk id="2" creationId="{A7CB1BC0-21B9-0218-5044-442BAE0FE517}"/>
          </ac:spMkLst>
        </pc:spChg>
        <pc:spChg chg="add mod">
          <ac:chgData name="Kaaviya Bharathi K" userId="0fd6c6ec933d72b4" providerId="LiveId" clId="{A889EFC6-0761-4FB3-9731-ED4598FDBD62}" dt="2024-08-25T11:08:27.957" v="777" actId="1076"/>
          <ac:spMkLst>
            <pc:docMk/>
            <pc:sldMk cId="71824159" sldId="281"/>
            <ac:spMk id="3" creationId="{0CE6FFDE-C82F-E1AB-7E3C-8236076ED030}"/>
          </ac:spMkLst>
        </pc:spChg>
        <pc:picChg chg="mod">
          <ac:chgData name="Kaaviya Bharathi K" userId="0fd6c6ec933d72b4" providerId="LiveId" clId="{A889EFC6-0761-4FB3-9731-ED4598FDBD62}" dt="2024-08-25T11:06:24.731" v="737" actId="1076"/>
          <ac:picMkLst>
            <pc:docMk/>
            <pc:sldMk cId="71824159" sldId="281"/>
            <ac:picMk id="4" creationId="{215BD0ED-81FB-7707-CED9-621986D198B1}"/>
          </ac:picMkLst>
        </pc:picChg>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jpeg"/></Relationships>
</file>

<file path=ppt/diagrams/_rels/data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image" Target="../media/image6.png"/></Relationships>
</file>

<file path=ppt/diagrams/_rels/drawing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jpeg"/></Relationships>
</file>

<file path=ppt/diagrams/_rels/drawing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image" Target="../media/image6.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0F03993-1542-4E8C-B7B1-52FE7479FB6B}" type="doc">
      <dgm:prSet loTypeId="urn:microsoft.com/office/officeart/2008/layout/PictureStrips" loCatId="list" qsTypeId="urn:microsoft.com/office/officeart/2005/8/quickstyle/3d5" qsCatId="3D" csTypeId="urn:microsoft.com/office/officeart/2005/8/colors/accent1_2" csCatId="accent1" phldr="1"/>
      <dgm:spPr/>
      <dgm:t>
        <a:bodyPr/>
        <a:lstStyle/>
        <a:p>
          <a:endParaRPr lang="en-IN"/>
        </a:p>
      </dgm:t>
    </dgm:pt>
    <dgm:pt modelId="{702494E0-E3B4-41FF-9815-55EBB2223ABA}">
      <dgm:prSet phldrT="[Text]"/>
      <dgm:spPr/>
      <dgm:t>
        <a:bodyPr/>
        <a:lstStyle/>
        <a:p>
          <a:r>
            <a:rPr lang="en-IN" dirty="0"/>
            <a:t>Siri</a:t>
          </a:r>
        </a:p>
      </dgm:t>
    </dgm:pt>
    <dgm:pt modelId="{E8DB7100-2F46-457F-BC34-51F6A42DFE12}" type="parTrans" cxnId="{0993BE11-844A-43A9-8D51-6EAB4443CE4F}">
      <dgm:prSet/>
      <dgm:spPr/>
      <dgm:t>
        <a:bodyPr/>
        <a:lstStyle/>
        <a:p>
          <a:endParaRPr lang="en-IN"/>
        </a:p>
      </dgm:t>
    </dgm:pt>
    <dgm:pt modelId="{1E51A610-6AE8-4C66-9B87-1A44A02E63FE}" type="sibTrans" cxnId="{0993BE11-844A-43A9-8D51-6EAB4443CE4F}">
      <dgm:prSet/>
      <dgm:spPr/>
      <dgm:t>
        <a:bodyPr/>
        <a:lstStyle/>
        <a:p>
          <a:endParaRPr lang="en-IN"/>
        </a:p>
      </dgm:t>
    </dgm:pt>
    <dgm:pt modelId="{19203E0B-185C-479B-961A-49F8277ECACC}">
      <dgm:prSet phldrT="[Text]"/>
      <dgm:spPr/>
      <dgm:t>
        <a:bodyPr/>
        <a:lstStyle/>
        <a:p>
          <a:r>
            <a:rPr lang="en-IN" dirty="0"/>
            <a:t> Alexa </a:t>
          </a:r>
        </a:p>
      </dgm:t>
    </dgm:pt>
    <dgm:pt modelId="{ED28E768-8690-4BA7-9C38-A0CEC0B4B5A3}" type="parTrans" cxnId="{0D776C50-2D30-42F3-8F81-B39E354E8C89}">
      <dgm:prSet/>
      <dgm:spPr/>
      <dgm:t>
        <a:bodyPr/>
        <a:lstStyle/>
        <a:p>
          <a:endParaRPr lang="en-IN"/>
        </a:p>
      </dgm:t>
    </dgm:pt>
    <dgm:pt modelId="{8592BBE1-159B-4563-80F2-84A7BFC8D2A7}" type="sibTrans" cxnId="{0D776C50-2D30-42F3-8F81-B39E354E8C89}">
      <dgm:prSet/>
      <dgm:spPr/>
      <dgm:t>
        <a:bodyPr/>
        <a:lstStyle/>
        <a:p>
          <a:endParaRPr lang="en-IN"/>
        </a:p>
      </dgm:t>
    </dgm:pt>
    <dgm:pt modelId="{20BB0AC5-2559-470D-8CD0-8E542992D409}">
      <dgm:prSet phldrT="[Text]"/>
      <dgm:spPr/>
      <dgm:t>
        <a:bodyPr/>
        <a:lstStyle/>
        <a:p>
          <a:r>
            <a:rPr lang="en-IN" dirty="0"/>
            <a:t> Google</a:t>
          </a:r>
        </a:p>
      </dgm:t>
    </dgm:pt>
    <dgm:pt modelId="{0034455F-063C-430D-8BE1-4E45FB534F2A}" type="parTrans" cxnId="{8FAAE5E5-1B2C-44AD-A874-F758DA7896E0}">
      <dgm:prSet/>
      <dgm:spPr/>
      <dgm:t>
        <a:bodyPr/>
        <a:lstStyle/>
        <a:p>
          <a:endParaRPr lang="en-IN"/>
        </a:p>
      </dgm:t>
    </dgm:pt>
    <dgm:pt modelId="{BB3AF4D7-5D9C-4F0D-A808-05D96C429894}" type="sibTrans" cxnId="{8FAAE5E5-1B2C-44AD-A874-F758DA7896E0}">
      <dgm:prSet/>
      <dgm:spPr/>
      <dgm:t>
        <a:bodyPr/>
        <a:lstStyle/>
        <a:p>
          <a:endParaRPr lang="en-IN"/>
        </a:p>
      </dgm:t>
    </dgm:pt>
    <dgm:pt modelId="{239C3CD2-34E0-444A-AD61-E99F25517986}" type="pres">
      <dgm:prSet presAssocID="{B0F03993-1542-4E8C-B7B1-52FE7479FB6B}" presName="Name0" presStyleCnt="0">
        <dgm:presLayoutVars>
          <dgm:dir/>
          <dgm:resizeHandles val="exact"/>
        </dgm:presLayoutVars>
      </dgm:prSet>
      <dgm:spPr/>
    </dgm:pt>
    <dgm:pt modelId="{537666BF-07CB-40D9-8005-EABCAB662468}" type="pres">
      <dgm:prSet presAssocID="{702494E0-E3B4-41FF-9815-55EBB2223ABA}" presName="composite" presStyleCnt="0"/>
      <dgm:spPr/>
    </dgm:pt>
    <dgm:pt modelId="{28FD2A7E-06A2-4A38-B46B-B0DDC198D2F3}" type="pres">
      <dgm:prSet presAssocID="{702494E0-E3B4-41FF-9815-55EBB2223ABA}" presName="rect1" presStyleLbl="trAlignAcc1" presStyleIdx="0" presStyleCnt="3">
        <dgm:presLayoutVars>
          <dgm:bulletEnabled val="1"/>
        </dgm:presLayoutVars>
      </dgm:prSet>
      <dgm:spPr/>
    </dgm:pt>
    <dgm:pt modelId="{16302E1C-9F3E-4F4B-99B7-0ECBCACB2E08}" type="pres">
      <dgm:prSet presAssocID="{702494E0-E3B4-41FF-9815-55EBB2223ABA}" presName="rect2" presStyleLbl="fgImgPlace1" presStyleIdx="0" presStyleCnt="3" custScaleY="126595"/>
      <dgm:spPr>
        <a:blipFill>
          <a:blip xmlns:r="http://schemas.openxmlformats.org/officeDocument/2006/relationships" r:embed="rId1">
            <a:extLst>
              <a:ext uri="{28A0092B-C50C-407E-A947-70E740481C1C}">
                <a14:useLocalDpi xmlns:a14="http://schemas.microsoft.com/office/drawing/2010/main" val="0"/>
              </a:ext>
            </a:extLst>
          </a:blip>
          <a:srcRect/>
          <a:stretch>
            <a:fillRect l="-93000" r="-93000"/>
          </a:stretch>
        </a:blipFill>
      </dgm:spPr>
    </dgm:pt>
    <dgm:pt modelId="{73BF9DDA-77F5-4889-A95C-40221C528A34}" type="pres">
      <dgm:prSet presAssocID="{1E51A610-6AE8-4C66-9B87-1A44A02E63FE}" presName="sibTrans" presStyleCnt="0"/>
      <dgm:spPr/>
    </dgm:pt>
    <dgm:pt modelId="{AAC54518-6345-4FC4-BD55-5E144684B182}" type="pres">
      <dgm:prSet presAssocID="{19203E0B-185C-479B-961A-49F8277ECACC}" presName="composite" presStyleCnt="0"/>
      <dgm:spPr/>
    </dgm:pt>
    <dgm:pt modelId="{7F1F602B-F787-4442-8C3E-745A75C6E958}" type="pres">
      <dgm:prSet presAssocID="{19203E0B-185C-479B-961A-49F8277ECACC}" presName="rect1" presStyleLbl="trAlignAcc1" presStyleIdx="1" presStyleCnt="3">
        <dgm:presLayoutVars>
          <dgm:bulletEnabled val="1"/>
        </dgm:presLayoutVars>
      </dgm:prSet>
      <dgm:spPr/>
    </dgm:pt>
    <dgm:pt modelId="{A0ADC163-8D71-497D-B8F0-9FFA73F449A2}" type="pres">
      <dgm:prSet presAssocID="{19203E0B-185C-479B-961A-49F8277ECACC}" presName="rect2" presStyleLbl="fgImgPlace1" presStyleIdx="1" presStyleCnt="3"/>
      <dgm:spPr>
        <a:blipFill>
          <a:blip xmlns:r="http://schemas.openxmlformats.org/officeDocument/2006/relationships" r:embed="rId2">
            <a:extLst>
              <a:ext uri="{28A0092B-C50C-407E-A947-70E740481C1C}">
                <a14:useLocalDpi xmlns:a14="http://schemas.microsoft.com/office/drawing/2010/main" val="0"/>
              </a:ext>
            </a:extLst>
          </a:blip>
          <a:srcRect/>
          <a:stretch>
            <a:fillRect l="-25000" r="-25000"/>
          </a:stretch>
        </a:blipFill>
      </dgm:spPr>
    </dgm:pt>
    <dgm:pt modelId="{25F694B8-A2D8-44FE-8556-18F28651B1C4}" type="pres">
      <dgm:prSet presAssocID="{8592BBE1-159B-4563-80F2-84A7BFC8D2A7}" presName="sibTrans" presStyleCnt="0"/>
      <dgm:spPr/>
    </dgm:pt>
    <dgm:pt modelId="{E67877D5-29C9-4B27-BE4E-EEC53DC38955}" type="pres">
      <dgm:prSet presAssocID="{20BB0AC5-2559-470D-8CD0-8E542992D409}" presName="composite" presStyleCnt="0"/>
      <dgm:spPr/>
    </dgm:pt>
    <dgm:pt modelId="{C11A67B3-427D-4D26-A4DB-F2754303F76F}" type="pres">
      <dgm:prSet presAssocID="{20BB0AC5-2559-470D-8CD0-8E542992D409}" presName="rect1" presStyleLbl="trAlignAcc1" presStyleIdx="2" presStyleCnt="3">
        <dgm:presLayoutVars>
          <dgm:bulletEnabled val="1"/>
        </dgm:presLayoutVars>
      </dgm:prSet>
      <dgm:spPr/>
    </dgm:pt>
    <dgm:pt modelId="{B298BBA3-2221-48AD-9C18-00BAB1592750}" type="pres">
      <dgm:prSet presAssocID="{20BB0AC5-2559-470D-8CD0-8E542992D409}" presName="rect2" presStyleLbl="fgImgPlac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a:stretch>
            <a:fillRect l="-25000" r="-25000"/>
          </a:stretch>
        </a:blipFill>
      </dgm:spPr>
    </dgm:pt>
  </dgm:ptLst>
  <dgm:cxnLst>
    <dgm:cxn modelId="{1EE37D04-0121-4CEA-9499-83E38AA02026}" type="presOf" srcId="{B0F03993-1542-4E8C-B7B1-52FE7479FB6B}" destId="{239C3CD2-34E0-444A-AD61-E99F25517986}" srcOrd="0" destOrd="0" presId="urn:microsoft.com/office/officeart/2008/layout/PictureStrips"/>
    <dgm:cxn modelId="{BF3FE60A-0E37-433E-ADAE-6626FD6C873D}" type="presOf" srcId="{19203E0B-185C-479B-961A-49F8277ECACC}" destId="{7F1F602B-F787-4442-8C3E-745A75C6E958}" srcOrd="0" destOrd="0" presId="urn:microsoft.com/office/officeart/2008/layout/PictureStrips"/>
    <dgm:cxn modelId="{0993BE11-844A-43A9-8D51-6EAB4443CE4F}" srcId="{B0F03993-1542-4E8C-B7B1-52FE7479FB6B}" destId="{702494E0-E3B4-41FF-9815-55EBB2223ABA}" srcOrd="0" destOrd="0" parTransId="{E8DB7100-2F46-457F-BC34-51F6A42DFE12}" sibTransId="{1E51A610-6AE8-4C66-9B87-1A44A02E63FE}"/>
    <dgm:cxn modelId="{0D776C50-2D30-42F3-8F81-B39E354E8C89}" srcId="{B0F03993-1542-4E8C-B7B1-52FE7479FB6B}" destId="{19203E0B-185C-479B-961A-49F8277ECACC}" srcOrd="1" destOrd="0" parTransId="{ED28E768-8690-4BA7-9C38-A0CEC0B4B5A3}" sibTransId="{8592BBE1-159B-4563-80F2-84A7BFC8D2A7}"/>
    <dgm:cxn modelId="{F9DA0B89-7152-4BC2-AD9A-37ECE3106670}" type="presOf" srcId="{702494E0-E3B4-41FF-9815-55EBB2223ABA}" destId="{28FD2A7E-06A2-4A38-B46B-B0DDC198D2F3}" srcOrd="0" destOrd="0" presId="urn:microsoft.com/office/officeart/2008/layout/PictureStrips"/>
    <dgm:cxn modelId="{DDF83295-8411-4B88-93CF-639CCFAA5824}" type="presOf" srcId="{20BB0AC5-2559-470D-8CD0-8E542992D409}" destId="{C11A67B3-427D-4D26-A4DB-F2754303F76F}" srcOrd="0" destOrd="0" presId="urn:microsoft.com/office/officeart/2008/layout/PictureStrips"/>
    <dgm:cxn modelId="{8FAAE5E5-1B2C-44AD-A874-F758DA7896E0}" srcId="{B0F03993-1542-4E8C-B7B1-52FE7479FB6B}" destId="{20BB0AC5-2559-470D-8CD0-8E542992D409}" srcOrd="2" destOrd="0" parTransId="{0034455F-063C-430D-8BE1-4E45FB534F2A}" sibTransId="{BB3AF4D7-5D9C-4F0D-A808-05D96C429894}"/>
    <dgm:cxn modelId="{56CB3CA4-C7D0-41BF-A7AC-334FE4A29BF8}" type="presParOf" srcId="{239C3CD2-34E0-444A-AD61-E99F25517986}" destId="{537666BF-07CB-40D9-8005-EABCAB662468}" srcOrd="0" destOrd="0" presId="urn:microsoft.com/office/officeart/2008/layout/PictureStrips"/>
    <dgm:cxn modelId="{DA5265AF-E0C7-4EA8-B696-5B2A5957E756}" type="presParOf" srcId="{537666BF-07CB-40D9-8005-EABCAB662468}" destId="{28FD2A7E-06A2-4A38-B46B-B0DDC198D2F3}" srcOrd="0" destOrd="0" presId="urn:microsoft.com/office/officeart/2008/layout/PictureStrips"/>
    <dgm:cxn modelId="{46422450-7D12-43E5-A606-33BD5BD18D01}" type="presParOf" srcId="{537666BF-07CB-40D9-8005-EABCAB662468}" destId="{16302E1C-9F3E-4F4B-99B7-0ECBCACB2E08}" srcOrd="1" destOrd="0" presId="urn:microsoft.com/office/officeart/2008/layout/PictureStrips"/>
    <dgm:cxn modelId="{0D8973D1-D0AA-47DF-B395-EAAAF8CB959E}" type="presParOf" srcId="{239C3CD2-34E0-444A-AD61-E99F25517986}" destId="{73BF9DDA-77F5-4889-A95C-40221C528A34}" srcOrd="1" destOrd="0" presId="urn:microsoft.com/office/officeart/2008/layout/PictureStrips"/>
    <dgm:cxn modelId="{6DD0402E-EA6A-48CB-A1C6-E463245260EF}" type="presParOf" srcId="{239C3CD2-34E0-444A-AD61-E99F25517986}" destId="{AAC54518-6345-4FC4-BD55-5E144684B182}" srcOrd="2" destOrd="0" presId="urn:microsoft.com/office/officeart/2008/layout/PictureStrips"/>
    <dgm:cxn modelId="{B328AB87-1DF7-4845-AC67-746ABEB5736D}" type="presParOf" srcId="{AAC54518-6345-4FC4-BD55-5E144684B182}" destId="{7F1F602B-F787-4442-8C3E-745A75C6E958}" srcOrd="0" destOrd="0" presId="urn:microsoft.com/office/officeart/2008/layout/PictureStrips"/>
    <dgm:cxn modelId="{DC036523-07F5-4CCB-A120-D04B60F96205}" type="presParOf" srcId="{AAC54518-6345-4FC4-BD55-5E144684B182}" destId="{A0ADC163-8D71-497D-B8F0-9FFA73F449A2}" srcOrd="1" destOrd="0" presId="urn:microsoft.com/office/officeart/2008/layout/PictureStrips"/>
    <dgm:cxn modelId="{108CCE68-0EDF-4F8B-A179-EB8CB9AE2786}" type="presParOf" srcId="{239C3CD2-34E0-444A-AD61-E99F25517986}" destId="{25F694B8-A2D8-44FE-8556-18F28651B1C4}" srcOrd="3" destOrd="0" presId="urn:microsoft.com/office/officeart/2008/layout/PictureStrips"/>
    <dgm:cxn modelId="{00EE0B0D-3DD5-4EFC-8AAF-D1BE94F2AC4A}" type="presParOf" srcId="{239C3CD2-34E0-444A-AD61-E99F25517986}" destId="{E67877D5-29C9-4B27-BE4E-EEC53DC38955}" srcOrd="4" destOrd="0" presId="urn:microsoft.com/office/officeart/2008/layout/PictureStrips"/>
    <dgm:cxn modelId="{32762B7B-54D6-4E19-9E40-6ECE71089DEB}" type="presParOf" srcId="{E67877D5-29C9-4B27-BE4E-EEC53DC38955}" destId="{C11A67B3-427D-4D26-A4DB-F2754303F76F}" srcOrd="0" destOrd="0" presId="urn:microsoft.com/office/officeart/2008/layout/PictureStrips"/>
    <dgm:cxn modelId="{015D351A-BCFB-4B94-AA26-A72C0D7366A7}" type="presParOf" srcId="{E67877D5-29C9-4B27-BE4E-EEC53DC38955}" destId="{B298BBA3-2221-48AD-9C18-00BAB1592750}" srcOrd="1" destOrd="0" presId="urn:microsoft.com/office/officeart/2008/layout/PictureStrip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0F03993-1542-4E8C-B7B1-52FE7479FB6B}" type="doc">
      <dgm:prSet loTypeId="urn:microsoft.com/office/officeart/2008/layout/PictureStrips" loCatId="list" qsTypeId="urn:microsoft.com/office/officeart/2005/8/quickstyle/3d5" qsCatId="3D" csTypeId="urn:microsoft.com/office/officeart/2005/8/colors/accent1_2" csCatId="accent1" phldr="1"/>
      <dgm:spPr/>
      <dgm:t>
        <a:bodyPr/>
        <a:lstStyle/>
        <a:p>
          <a:endParaRPr lang="en-IN"/>
        </a:p>
      </dgm:t>
    </dgm:pt>
    <dgm:pt modelId="{239C3CD2-34E0-444A-AD61-E99F25517986}" type="pres">
      <dgm:prSet presAssocID="{B0F03993-1542-4E8C-B7B1-52FE7479FB6B}" presName="Name0" presStyleCnt="0">
        <dgm:presLayoutVars>
          <dgm:dir/>
          <dgm:resizeHandles val="exact"/>
        </dgm:presLayoutVars>
      </dgm:prSet>
      <dgm:spPr/>
    </dgm:pt>
  </dgm:ptLst>
  <dgm:cxnLst>
    <dgm:cxn modelId="{1EE37D04-0121-4CEA-9499-83E38AA02026}" type="presOf" srcId="{B0F03993-1542-4E8C-B7B1-52FE7479FB6B}" destId="{239C3CD2-34E0-444A-AD61-E99F25517986}" srcOrd="0" destOrd="0" presId="urn:microsoft.com/office/officeart/2008/layout/PictureStrips"/>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684E517-AF98-4EB3-A522-9BECB13CC578}" type="doc">
      <dgm:prSet loTypeId="urn:microsoft.com/office/officeart/2008/layout/PictureStrips" loCatId="list" qsTypeId="urn:microsoft.com/office/officeart/2005/8/quickstyle/3d5" qsCatId="3D" csTypeId="urn:microsoft.com/office/officeart/2005/8/colors/accent1_2" csCatId="accent1" phldr="1"/>
      <dgm:spPr/>
      <dgm:t>
        <a:bodyPr/>
        <a:lstStyle/>
        <a:p>
          <a:endParaRPr lang="en-IN"/>
        </a:p>
      </dgm:t>
    </dgm:pt>
    <dgm:pt modelId="{E5AC9190-E7DC-42D3-BE46-D8B97F7E064F}">
      <dgm:prSet phldrT="[Text]"/>
      <dgm:spPr/>
      <dgm:t>
        <a:bodyPr/>
        <a:lstStyle/>
        <a:p>
          <a:r>
            <a:rPr lang="en-IN" dirty="0" err="1"/>
            <a:t>Chatgpt</a:t>
          </a:r>
          <a:endParaRPr lang="en-IN" dirty="0"/>
        </a:p>
      </dgm:t>
    </dgm:pt>
    <dgm:pt modelId="{7751591F-8ED9-4B6C-BC39-D301742E6279}" type="parTrans" cxnId="{4B523B64-9C75-4F07-8D7A-51107B9FDEE7}">
      <dgm:prSet/>
      <dgm:spPr/>
      <dgm:t>
        <a:bodyPr/>
        <a:lstStyle/>
        <a:p>
          <a:endParaRPr lang="en-IN"/>
        </a:p>
      </dgm:t>
    </dgm:pt>
    <dgm:pt modelId="{52741264-D219-4033-808C-03FD309D22E7}" type="sibTrans" cxnId="{4B523B64-9C75-4F07-8D7A-51107B9FDEE7}">
      <dgm:prSet/>
      <dgm:spPr/>
      <dgm:t>
        <a:bodyPr/>
        <a:lstStyle/>
        <a:p>
          <a:endParaRPr lang="en-IN"/>
        </a:p>
      </dgm:t>
    </dgm:pt>
    <dgm:pt modelId="{E7B99B58-144C-42A5-ACD2-E0F531060E0D}">
      <dgm:prSet phldrT="[Text]"/>
      <dgm:spPr/>
      <dgm:t>
        <a:bodyPr/>
        <a:lstStyle/>
        <a:p>
          <a:r>
            <a:rPr lang="en-IN" dirty="0"/>
            <a:t>Meta</a:t>
          </a:r>
        </a:p>
      </dgm:t>
    </dgm:pt>
    <dgm:pt modelId="{54525895-6D12-4BF5-86EE-615C67A90538}" type="parTrans" cxnId="{5F82CA49-AFBC-44C5-95CB-0BD5FA140023}">
      <dgm:prSet/>
      <dgm:spPr/>
      <dgm:t>
        <a:bodyPr/>
        <a:lstStyle/>
        <a:p>
          <a:endParaRPr lang="en-IN"/>
        </a:p>
      </dgm:t>
    </dgm:pt>
    <dgm:pt modelId="{7348836E-6745-4183-8DAD-36561130B550}" type="sibTrans" cxnId="{5F82CA49-AFBC-44C5-95CB-0BD5FA140023}">
      <dgm:prSet/>
      <dgm:spPr/>
      <dgm:t>
        <a:bodyPr/>
        <a:lstStyle/>
        <a:p>
          <a:endParaRPr lang="en-IN"/>
        </a:p>
      </dgm:t>
    </dgm:pt>
    <dgm:pt modelId="{4C140C3B-1E85-4C25-8C80-CB2FDC9027AF}" type="pres">
      <dgm:prSet presAssocID="{4684E517-AF98-4EB3-A522-9BECB13CC578}" presName="Name0" presStyleCnt="0">
        <dgm:presLayoutVars>
          <dgm:dir/>
          <dgm:resizeHandles val="exact"/>
        </dgm:presLayoutVars>
      </dgm:prSet>
      <dgm:spPr/>
    </dgm:pt>
    <dgm:pt modelId="{1E251C6C-B959-4DD8-B28E-0E01F3EAAB24}" type="pres">
      <dgm:prSet presAssocID="{E5AC9190-E7DC-42D3-BE46-D8B97F7E064F}" presName="composite" presStyleCnt="0"/>
      <dgm:spPr/>
    </dgm:pt>
    <dgm:pt modelId="{8588D337-D55F-4630-B5E7-57972F623396}" type="pres">
      <dgm:prSet presAssocID="{E5AC9190-E7DC-42D3-BE46-D8B97F7E064F}" presName="rect1" presStyleLbl="trAlignAcc1" presStyleIdx="0" presStyleCnt="2">
        <dgm:presLayoutVars>
          <dgm:bulletEnabled val="1"/>
        </dgm:presLayoutVars>
      </dgm:prSet>
      <dgm:spPr/>
    </dgm:pt>
    <dgm:pt modelId="{27EA90A5-1F0C-4983-B8BF-8C01F4E3F757}" type="pres">
      <dgm:prSet presAssocID="{E5AC9190-E7DC-42D3-BE46-D8B97F7E064F}" presName="rect2" presStyleLbl="fgImgPlace1" presStyleIdx="0" presStyleCnt="2"/>
      <dgm:spPr>
        <a:blipFill>
          <a:blip xmlns:r="http://schemas.openxmlformats.org/officeDocument/2006/relationships" r:embed="rId1">
            <a:extLst>
              <a:ext uri="{28A0092B-C50C-407E-A947-70E740481C1C}">
                <a14:useLocalDpi xmlns:a14="http://schemas.microsoft.com/office/drawing/2010/main" val="0"/>
              </a:ext>
            </a:extLst>
          </a:blip>
          <a:srcRect/>
          <a:stretch>
            <a:fillRect l="-73000" r="-73000"/>
          </a:stretch>
        </a:blipFill>
      </dgm:spPr>
    </dgm:pt>
    <dgm:pt modelId="{0746067E-A87A-47A4-B7D6-927A49D01923}" type="pres">
      <dgm:prSet presAssocID="{52741264-D219-4033-808C-03FD309D22E7}" presName="sibTrans" presStyleCnt="0"/>
      <dgm:spPr/>
    </dgm:pt>
    <dgm:pt modelId="{21551007-FF8E-49F2-A489-D982AFCA1A0E}" type="pres">
      <dgm:prSet presAssocID="{E7B99B58-144C-42A5-ACD2-E0F531060E0D}" presName="composite" presStyleCnt="0"/>
      <dgm:spPr/>
    </dgm:pt>
    <dgm:pt modelId="{B4A770FB-08F1-4B0D-AC6E-6415522DA48F}" type="pres">
      <dgm:prSet presAssocID="{E7B99B58-144C-42A5-ACD2-E0F531060E0D}" presName="rect1" presStyleLbl="trAlignAcc1" presStyleIdx="1" presStyleCnt="2">
        <dgm:presLayoutVars>
          <dgm:bulletEnabled val="1"/>
        </dgm:presLayoutVars>
      </dgm:prSet>
      <dgm:spPr/>
    </dgm:pt>
    <dgm:pt modelId="{4562CF13-62C4-4C97-AEAE-604C238A9885}" type="pres">
      <dgm:prSet presAssocID="{E7B99B58-144C-42A5-ACD2-E0F531060E0D}" presName="rect2" presStyleLbl="fgImgPlace1" presStyleIdx="1" presStyleCnt="2"/>
      <dgm:spPr>
        <a:blipFill>
          <a:blip xmlns:r="http://schemas.openxmlformats.org/officeDocument/2006/relationships" r:embed="rId2">
            <a:extLst>
              <a:ext uri="{28A0092B-C50C-407E-A947-70E740481C1C}">
                <a14:useLocalDpi xmlns:a14="http://schemas.microsoft.com/office/drawing/2010/main" val="0"/>
              </a:ext>
            </a:extLst>
          </a:blip>
          <a:srcRect/>
          <a:stretch>
            <a:fillRect l="-25000" r="-25000"/>
          </a:stretch>
        </a:blipFill>
      </dgm:spPr>
    </dgm:pt>
  </dgm:ptLst>
  <dgm:cxnLst>
    <dgm:cxn modelId="{8FE06B3A-E248-442D-A8E4-F5D0A2AC8FA7}" type="presOf" srcId="{E5AC9190-E7DC-42D3-BE46-D8B97F7E064F}" destId="{8588D337-D55F-4630-B5E7-57972F623396}" srcOrd="0" destOrd="0" presId="urn:microsoft.com/office/officeart/2008/layout/PictureStrips"/>
    <dgm:cxn modelId="{4B523B64-9C75-4F07-8D7A-51107B9FDEE7}" srcId="{4684E517-AF98-4EB3-A522-9BECB13CC578}" destId="{E5AC9190-E7DC-42D3-BE46-D8B97F7E064F}" srcOrd="0" destOrd="0" parTransId="{7751591F-8ED9-4B6C-BC39-D301742E6279}" sibTransId="{52741264-D219-4033-808C-03FD309D22E7}"/>
    <dgm:cxn modelId="{5F82CA49-AFBC-44C5-95CB-0BD5FA140023}" srcId="{4684E517-AF98-4EB3-A522-9BECB13CC578}" destId="{E7B99B58-144C-42A5-ACD2-E0F531060E0D}" srcOrd="1" destOrd="0" parTransId="{54525895-6D12-4BF5-86EE-615C67A90538}" sibTransId="{7348836E-6745-4183-8DAD-36561130B550}"/>
    <dgm:cxn modelId="{0B8E314B-1678-4019-B6B4-725C8CE08328}" type="presOf" srcId="{E7B99B58-144C-42A5-ACD2-E0F531060E0D}" destId="{B4A770FB-08F1-4B0D-AC6E-6415522DA48F}" srcOrd="0" destOrd="0" presId="urn:microsoft.com/office/officeart/2008/layout/PictureStrips"/>
    <dgm:cxn modelId="{BBA68C4C-AB11-4E6A-BB44-D2AE3D1BFEE2}" type="presOf" srcId="{4684E517-AF98-4EB3-A522-9BECB13CC578}" destId="{4C140C3B-1E85-4C25-8C80-CB2FDC9027AF}" srcOrd="0" destOrd="0" presId="urn:microsoft.com/office/officeart/2008/layout/PictureStrips"/>
    <dgm:cxn modelId="{55ABB866-9C16-45F3-856A-5BD8A5E2474A}" type="presParOf" srcId="{4C140C3B-1E85-4C25-8C80-CB2FDC9027AF}" destId="{1E251C6C-B959-4DD8-B28E-0E01F3EAAB24}" srcOrd="0" destOrd="0" presId="urn:microsoft.com/office/officeart/2008/layout/PictureStrips"/>
    <dgm:cxn modelId="{6CCF26B5-CD63-4F07-8CD5-EE64B877D8A5}" type="presParOf" srcId="{1E251C6C-B959-4DD8-B28E-0E01F3EAAB24}" destId="{8588D337-D55F-4630-B5E7-57972F623396}" srcOrd="0" destOrd="0" presId="urn:microsoft.com/office/officeart/2008/layout/PictureStrips"/>
    <dgm:cxn modelId="{7255C782-1A28-48ED-B753-F42B0B658C73}" type="presParOf" srcId="{1E251C6C-B959-4DD8-B28E-0E01F3EAAB24}" destId="{27EA90A5-1F0C-4983-B8BF-8C01F4E3F757}" srcOrd="1" destOrd="0" presId="urn:microsoft.com/office/officeart/2008/layout/PictureStrips"/>
    <dgm:cxn modelId="{4A29B7A8-DC89-4604-BAF5-B79E07C8199C}" type="presParOf" srcId="{4C140C3B-1E85-4C25-8C80-CB2FDC9027AF}" destId="{0746067E-A87A-47A4-B7D6-927A49D01923}" srcOrd="1" destOrd="0" presId="urn:microsoft.com/office/officeart/2008/layout/PictureStrips"/>
    <dgm:cxn modelId="{9C0107E9-F90F-4E71-89B0-2B2CF8D43E38}" type="presParOf" srcId="{4C140C3B-1E85-4C25-8C80-CB2FDC9027AF}" destId="{21551007-FF8E-49F2-A489-D982AFCA1A0E}" srcOrd="2" destOrd="0" presId="urn:microsoft.com/office/officeart/2008/layout/PictureStrips"/>
    <dgm:cxn modelId="{90D8D13D-01D3-4B0A-86B2-266C1607110D}" type="presParOf" srcId="{21551007-FF8E-49F2-A489-D982AFCA1A0E}" destId="{B4A770FB-08F1-4B0D-AC6E-6415522DA48F}" srcOrd="0" destOrd="0" presId="urn:microsoft.com/office/officeart/2008/layout/PictureStrips"/>
    <dgm:cxn modelId="{8CBFC0A4-DA86-47E5-85BC-A4D3973D2194}" type="presParOf" srcId="{21551007-FF8E-49F2-A489-D982AFCA1A0E}" destId="{4562CF13-62C4-4C97-AEAE-604C238A9885}" srcOrd="1" destOrd="0" presId="urn:microsoft.com/office/officeart/2008/layout/PictureStrips"/>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8FD2A7E-06A2-4A38-B46B-B0DDC198D2F3}">
      <dsp:nvSpPr>
        <dsp:cNvPr id="0" name=""/>
        <dsp:cNvSpPr/>
      </dsp:nvSpPr>
      <dsp:spPr>
        <a:xfrm>
          <a:off x="816301" y="293313"/>
          <a:ext cx="2213757" cy="691799"/>
        </a:xfrm>
        <a:prstGeom prst="rect">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a:sp3d extrusionH="381000" prstMaterial="matte"/>
      </dsp:spPr>
      <dsp:style>
        <a:lnRef idx="1">
          <a:scrgbClr r="0" g="0" b="0"/>
        </a:lnRef>
        <a:fillRef idx="1">
          <a:scrgbClr r="0" g="0" b="0"/>
        </a:fillRef>
        <a:effectRef idx="0">
          <a:scrgbClr r="0" g="0" b="0"/>
        </a:effectRef>
        <a:fontRef idx="minor"/>
      </dsp:style>
      <dsp:txBody>
        <a:bodyPr spcFirstLastPara="0" vert="horz" wrap="square" lIns="468579" tIns="121920" rIns="121920" bIns="121920" numCol="1" spcCol="1270" anchor="ctr" anchorCtr="0">
          <a:noAutofit/>
        </a:bodyPr>
        <a:lstStyle/>
        <a:p>
          <a:pPr marL="0" lvl="0" indent="0" algn="l" defTabSz="1422400">
            <a:lnSpc>
              <a:spcPct val="90000"/>
            </a:lnSpc>
            <a:spcBef>
              <a:spcPct val="0"/>
            </a:spcBef>
            <a:spcAft>
              <a:spcPct val="35000"/>
            </a:spcAft>
            <a:buNone/>
          </a:pPr>
          <a:r>
            <a:rPr lang="en-IN" sz="3200" kern="1200" dirty="0"/>
            <a:t>Siri</a:t>
          </a:r>
        </a:p>
      </dsp:txBody>
      <dsp:txXfrm>
        <a:off x="816301" y="293313"/>
        <a:ext cx="2213757" cy="691799"/>
      </dsp:txXfrm>
    </dsp:sp>
    <dsp:sp modelId="{16302E1C-9F3E-4F4B-99B7-0ECBCACB2E08}">
      <dsp:nvSpPr>
        <dsp:cNvPr id="0" name=""/>
        <dsp:cNvSpPr/>
      </dsp:nvSpPr>
      <dsp:spPr>
        <a:xfrm>
          <a:off x="724061" y="96794"/>
          <a:ext cx="484259" cy="919572"/>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93000" r="-93000"/>
          </a:stretch>
        </a:blipFill>
        <a:ln>
          <a:noFill/>
        </a:ln>
        <a:effectLst/>
        <a:sp3d z="57150" extrusionH="63500" contourW="12700" prstMaterial="matte">
          <a:contourClr>
            <a:schemeClr val="lt1"/>
          </a:contourClr>
        </a:sp3d>
      </dsp:spPr>
      <dsp:style>
        <a:lnRef idx="0">
          <a:scrgbClr r="0" g="0" b="0"/>
        </a:lnRef>
        <a:fillRef idx="1">
          <a:scrgbClr r="0" g="0" b="0"/>
        </a:fillRef>
        <a:effectRef idx="0">
          <a:scrgbClr r="0" g="0" b="0"/>
        </a:effectRef>
        <a:fontRef idx="minor"/>
      </dsp:style>
    </dsp:sp>
    <dsp:sp modelId="{7F1F602B-F787-4442-8C3E-745A75C6E958}">
      <dsp:nvSpPr>
        <dsp:cNvPr id="0" name=""/>
        <dsp:cNvSpPr/>
      </dsp:nvSpPr>
      <dsp:spPr>
        <a:xfrm>
          <a:off x="816301" y="1195466"/>
          <a:ext cx="2213757" cy="691799"/>
        </a:xfrm>
        <a:prstGeom prst="rect">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a:sp3d extrusionH="381000" prstMaterial="matte"/>
      </dsp:spPr>
      <dsp:style>
        <a:lnRef idx="1">
          <a:scrgbClr r="0" g="0" b="0"/>
        </a:lnRef>
        <a:fillRef idx="1">
          <a:scrgbClr r="0" g="0" b="0"/>
        </a:fillRef>
        <a:effectRef idx="0">
          <a:scrgbClr r="0" g="0" b="0"/>
        </a:effectRef>
        <a:fontRef idx="minor"/>
      </dsp:style>
      <dsp:txBody>
        <a:bodyPr spcFirstLastPara="0" vert="horz" wrap="square" lIns="468579" tIns="121920" rIns="121920" bIns="121920" numCol="1" spcCol="1270" anchor="ctr" anchorCtr="0">
          <a:noAutofit/>
        </a:bodyPr>
        <a:lstStyle/>
        <a:p>
          <a:pPr marL="0" lvl="0" indent="0" algn="l" defTabSz="1422400">
            <a:lnSpc>
              <a:spcPct val="90000"/>
            </a:lnSpc>
            <a:spcBef>
              <a:spcPct val="0"/>
            </a:spcBef>
            <a:spcAft>
              <a:spcPct val="35000"/>
            </a:spcAft>
            <a:buNone/>
          </a:pPr>
          <a:r>
            <a:rPr lang="en-IN" sz="3200" kern="1200" dirty="0"/>
            <a:t> Alexa </a:t>
          </a:r>
        </a:p>
      </dsp:txBody>
      <dsp:txXfrm>
        <a:off x="816301" y="1195466"/>
        <a:ext cx="2213757" cy="691799"/>
      </dsp:txXfrm>
    </dsp:sp>
    <dsp:sp modelId="{A0ADC163-8D71-497D-B8F0-9FFA73F449A2}">
      <dsp:nvSpPr>
        <dsp:cNvPr id="0" name=""/>
        <dsp:cNvSpPr/>
      </dsp:nvSpPr>
      <dsp:spPr>
        <a:xfrm>
          <a:off x="724061" y="1095539"/>
          <a:ext cx="484259" cy="726389"/>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25000" r="-25000"/>
          </a:stretch>
        </a:blipFill>
        <a:ln>
          <a:noFill/>
        </a:ln>
        <a:effectLst/>
        <a:sp3d z="57150" extrusionH="63500" contourW="12700" prstMaterial="matte">
          <a:contourClr>
            <a:schemeClr val="lt1"/>
          </a:contourClr>
        </a:sp3d>
      </dsp:spPr>
      <dsp:style>
        <a:lnRef idx="0">
          <a:scrgbClr r="0" g="0" b="0"/>
        </a:lnRef>
        <a:fillRef idx="1">
          <a:scrgbClr r="0" g="0" b="0"/>
        </a:fillRef>
        <a:effectRef idx="0">
          <a:scrgbClr r="0" g="0" b="0"/>
        </a:effectRef>
        <a:fontRef idx="minor"/>
      </dsp:style>
    </dsp:sp>
    <dsp:sp modelId="{C11A67B3-427D-4D26-A4DB-F2754303F76F}">
      <dsp:nvSpPr>
        <dsp:cNvPr id="0" name=""/>
        <dsp:cNvSpPr/>
      </dsp:nvSpPr>
      <dsp:spPr>
        <a:xfrm>
          <a:off x="816301" y="2066364"/>
          <a:ext cx="2213757" cy="691799"/>
        </a:xfrm>
        <a:prstGeom prst="rect">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a:sp3d extrusionH="381000" prstMaterial="matte"/>
      </dsp:spPr>
      <dsp:style>
        <a:lnRef idx="1">
          <a:scrgbClr r="0" g="0" b="0"/>
        </a:lnRef>
        <a:fillRef idx="1">
          <a:scrgbClr r="0" g="0" b="0"/>
        </a:fillRef>
        <a:effectRef idx="0">
          <a:scrgbClr r="0" g="0" b="0"/>
        </a:effectRef>
        <a:fontRef idx="minor"/>
      </dsp:style>
      <dsp:txBody>
        <a:bodyPr spcFirstLastPara="0" vert="horz" wrap="square" lIns="468579" tIns="121920" rIns="121920" bIns="121920" numCol="1" spcCol="1270" anchor="ctr" anchorCtr="0">
          <a:noAutofit/>
        </a:bodyPr>
        <a:lstStyle/>
        <a:p>
          <a:pPr marL="0" lvl="0" indent="0" algn="l" defTabSz="1422400">
            <a:lnSpc>
              <a:spcPct val="90000"/>
            </a:lnSpc>
            <a:spcBef>
              <a:spcPct val="0"/>
            </a:spcBef>
            <a:spcAft>
              <a:spcPct val="35000"/>
            </a:spcAft>
            <a:buNone/>
          </a:pPr>
          <a:r>
            <a:rPr lang="en-IN" sz="3200" kern="1200" dirty="0"/>
            <a:t> Google</a:t>
          </a:r>
        </a:p>
      </dsp:txBody>
      <dsp:txXfrm>
        <a:off x="816301" y="2066364"/>
        <a:ext cx="2213757" cy="691799"/>
      </dsp:txXfrm>
    </dsp:sp>
    <dsp:sp modelId="{B298BBA3-2221-48AD-9C18-00BAB1592750}">
      <dsp:nvSpPr>
        <dsp:cNvPr id="0" name=""/>
        <dsp:cNvSpPr/>
      </dsp:nvSpPr>
      <dsp:spPr>
        <a:xfrm>
          <a:off x="724061" y="1966438"/>
          <a:ext cx="484259" cy="726389"/>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25000" r="-25000"/>
          </a:stretch>
        </a:blipFill>
        <a:ln>
          <a:noFill/>
        </a:ln>
        <a:effectLst/>
        <a:sp3d z="57150" extrusionH="63500" contourW="12700" prstMaterial="matte">
          <a:contourClr>
            <a:schemeClr val="lt1"/>
          </a:contourClr>
        </a:sp3d>
      </dsp:spPr>
      <dsp:style>
        <a:lnRef idx="0">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588D337-D55F-4630-B5E7-57972F623396}">
      <dsp:nvSpPr>
        <dsp:cNvPr id="0" name=""/>
        <dsp:cNvSpPr/>
      </dsp:nvSpPr>
      <dsp:spPr>
        <a:xfrm>
          <a:off x="104241" y="235449"/>
          <a:ext cx="2501798" cy="781812"/>
        </a:xfrm>
        <a:prstGeom prst="rect">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a:sp3d extrusionH="381000" prstMaterial="matte"/>
      </dsp:spPr>
      <dsp:style>
        <a:lnRef idx="1">
          <a:scrgbClr r="0" g="0" b="0"/>
        </a:lnRef>
        <a:fillRef idx="1">
          <a:scrgbClr r="0" g="0" b="0"/>
        </a:fillRef>
        <a:effectRef idx="0">
          <a:scrgbClr r="0" g="0" b="0"/>
        </a:effectRef>
        <a:fontRef idx="minor"/>
      </dsp:style>
      <dsp:txBody>
        <a:bodyPr spcFirstLastPara="0" vert="horz" wrap="square" lIns="529547" tIns="137160" rIns="137160" bIns="137160" numCol="1" spcCol="1270" anchor="ctr" anchorCtr="0">
          <a:noAutofit/>
        </a:bodyPr>
        <a:lstStyle/>
        <a:p>
          <a:pPr marL="0" lvl="0" indent="0" algn="l" defTabSz="1600200">
            <a:lnSpc>
              <a:spcPct val="90000"/>
            </a:lnSpc>
            <a:spcBef>
              <a:spcPct val="0"/>
            </a:spcBef>
            <a:spcAft>
              <a:spcPct val="35000"/>
            </a:spcAft>
            <a:buNone/>
          </a:pPr>
          <a:r>
            <a:rPr lang="en-IN" sz="3600" kern="1200" dirty="0" err="1"/>
            <a:t>Chatgpt</a:t>
          </a:r>
          <a:endParaRPr lang="en-IN" sz="3600" kern="1200" dirty="0"/>
        </a:p>
      </dsp:txBody>
      <dsp:txXfrm>
        <a:off x="104241" y="235449"/>
        <a:ext cx="2501798" cy="781812"/>
      </dsp:txXfrm>
    </dsp:sp>
    <dsp:sp modelId="{27EA90A5-1F0C-4983-B8BF-8C01F4E3F757}">
      <dsp:nvSpPr>
        <dsp:cNvPr id="0" name=""/>
        <dsp:cNvSpPr/>
      </dsp:nvSpPr>
      <dsp:spPr>
        <a:xfrm>
          <a:off x="0" y="122521"/>
          <a:ext cx="547268" cy="820902"/>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73000" r="-73000"/>
          </a:stretch>
        </a:blipFill>
        <a:ln>
          <a:noFill/>
        </a:ln>
        <a:effectLst/>
        <a:sp3d z="57150" extrusionH="63500" contourW="12700" prstMaterial="matte">
          <a:contourClr>
            <a:schemeClr val="lt1"/>
          </a:contourClr>
        </a:sp3d>
      </dsp:spPr>
      <dsp:style>
        <a:lnRef idx="0">
          <a:scrgbClr r="0" g="0" b="0"/>
        </a:lnRef>
        <a:fillRef idx="1">
          <a:scrgbClr r="0" g="0" b="0"/>
        </a:fillRef>
        <a:effectRef idx="0">
          <a:scrgbClr r="0" g="0" b="0"/>
        </a:effectRef>
        <a:fontRef idx="minor"/>
      </dsp:style>
    </dsp:sp>
    <dsp:sp modelId="{B4A770FB-08F1-4B0D-AC6E-6415522DA48F}">
      <dsp:nvSpPr>
        <dsp:cNvPr id="0" name=""/>
        <dsp:cNvSpPr/>
      </dsp:nvSpPr>
      <dsp:spPr>
        <a:xfrm>
          <a:off x="104241" y="1356247"/>
          <a:ext cx="2501798" cy="781812"/>
        </a:xfrm>
        <a:prstGeom prst="rect">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a:sp3d extrusionH="381000" prstMaterial="matte"/>
      </dsp:spPr>
      <dsp:style>
        <a:lnRef idx="1">
          <a:scrgbClr r="0" g="0" b="0"/>
        </a:lnRef>
        <a:fillRef idx="1">
          <a:scrgbClr r="0" g="0" b="0"/>
        </a:fillRef>
        <a:effectRef idx="0">
          <a:scrgbClr r="0" g="0" b="0"/>
        </a:effectRef>
        <a:fontRef idx="minor"/>
      </dsp:style>
      <dsp:txBody>
        <a:bodyPr spcFirstLastPara="0" vert="horz" wrap="square" lIns="529547" tIns="137160" rIns="137160" bIns="137160" numCol="1" spcCol="1270" anchor="ctr" anchorCtr="0">
          <a:noAutofit/>
        </a:bodyPr>
        <a:lstStyle/>
        <a:p>
          <a:pPr marL="0" lvl="0" indent="0" algn="l" defTabSz="1600200">
            <a:lnSpc>
              <a:spcPct val="90000"/>
            </a:lnSpc>
            <a:spcBef>
              <a:spcPct val="0"/>
            </a:spcBef>
            <a:spcAft>
              <a:spcPct val="35000"/>
            </a:spcAft>
            <a:buNone/>
          </a:pPr>
          <a:r>
            <a:rPr lang="en-IN" sz="3600" kern="1200" dirty="0"/>
            <a:t>Meta</a:t>
          </a:r>
        </a:p>
      </dsp:txBody>
      <dsp:txXfrm>
        <a:off x="104241" y="1356247"/>
        <a:ext cx="2501798" cy="781812"/>
      </dsp:txXfrm>
    </dsp:sp>
    <dsp:sp modelId="{4562CF13-62C4-4C97-AEAE-604C238A9885}">
      <dsp:nvSpPr>
        <dsp:cNvPr id="0" name=""/>
        <dsp:cNvSpPr/>
      </dsp:nvSpPr>
      <dsp:spPr>
        <a:xfrm>
          <a:off x="0" y="1243319"/>
          <a:ext cx="547268" cy="820902"/>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25000" r="-25000"/>
          </a:stretch>
        </a:blipFill>
        <a:ln>
          <a:noFill/>
        </a:ln>
        <a:effectLst/>
        <a:sp3d z="57150" extrusionH="63500" contourW="12700" prstMaterial="matte">
          <a:contourClr>
            <a:schemeClr val="lt1"/>
          </a:contourClr>
        </a:sp3d>
      </dsp:spPr>
      <dsp:style>
        <a:lnRef idx="0">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PictureStrips">
  <dgm:title val=""/>
  <dgm:desc val=""/>
  <dgm:catLst>
    <dgm:cat type="list" pri="12500"/>
    <dgm:cat type="picture" pri="13000"/>
    <dgm:cat type="pictureconvert" pri="13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40" srcId="0" destId="10" srcOrd="0" destOrd="0"/>
        <dgm:cxn modelId="50" srcId="0" destId="20" srcOrd="1" destOrd="0"/>
        <dgm:cxn modelId="60" srcId="0" destId="30" srcOrd="2" destOrd="0"/>
        <dgm:cxn modelId="70" srcId="0" destId="40" srcOrd="2"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h" refFor="ch" refForName="composite" op="equ" fact="0.1"/>
      <dgm:constr type="h" for="ch" forName="sibTrans" refType="h" refFor="ch" refForName="composite" op="equ" fact="0.1"/>
      <dgm:constr type="w" for="ch" forName="sibTrans" refType="h" refFor="ch" refForName="sibTrans" op="equ"/>
    </dgm:constrLst>
    <dgm:forEach name="nodesForEach" axis="ch" ptType="node">
      <dgm:layoutNode name="composite">
        <dgm:alg type="composite">
          <dgm:param type="ar" val="3"/>
        </dgm:alg>
        <dgm:shape xmlns:r="http://schemas.openxmlformats.org/officeDocument/2006/relationships" r:blip="">
          <dgm:adjLst/>
        </dgm:shape>
        <dgm:choose name="Name4">
          <dgm:if name="Name5" func="var" arg="dir" op="equ" val="norm">
            <dgm:constrLst>
              <dgm:constr type="l" for="ch" forName="rect1" refType="w" fact="0.04"/>
              <dgm:constr type="t" for="ch" forName="rect1" refType="h" fact="0.13"/>
              <dgm:constr type="w" for="ch" forName="rect1" refType="w" fact="0.96"/>
              <dgm:constr type="h" for="ch" forName="rect1" refType="h" fact="0.9"/>
              <dgm:constr type="l" for="ch" forName="rect2" refType="w" fact="0"/>
              <dgm:constr type="t" for="ch" forName="rect2" refType="h" fact="0"/>
              <dgm:constr type="w" for="ch" forName="rect2" refType="w" fact="0.21"/>
              <dgm:constr type="h" for="ch" forName="rect2" refType="w" fact="0.315"/>
            </dgm:constrLst>
          </dgm:if>
          <dgm:else name="Name6">
            <dgm:constrLst>
              <dgm:constr type="l" for="ch" forName="rect1" refType="w" fact="0"/>
              <dgm:constr type="t" for="ch" forName="rect1" refType="h" fact="0.13"/>
              <dgm:constr type="w" for="ch" forName="rect1" refType="w" fact="0.96"/>
              <dgm:constr type="h" for="ch" forName="rect1" refType="h" fact="0.9"/>
              <dgm:constr type="l" for="ch" forName="rect2" refType="w" fact="0.79"/>
              <dgm:constr type="t" for="ch" forName="rect2" refType="h" fact="0"/>
              <dgm:constr type="w" for="ch" forName="rect2" refType="w" fact="0.21"/>
              <dgm:constr type="h" for="ch" forName="rect2" refType="w" fact="0.315"/>
            </dgm:constrLst>
          </dgm:else>
        </dgm:choose>
        <dgm:layoutNode name="rect1" styleLbl="trAlignAcc1">
          <dgm:varLst>
            <dgm:bulletEnabled val="1"/>
          </dgm:varLst>
          <dgm:alg type="tx">
            <dgm:param type="parTxLTRAlign" val="l"/>
          </dgm:alg>
          <dgm:shape xmlns:r="http://schemas.openxmlformats.org/officeDocument/2006/relationships" type="rect" r:blip="">
            <dgm:adjLst/>
          </dgm:shape>
          <dgm:presOf axis="desOrSelf" ptType="node"/>
          <dgm:choose name="Name7">
            <dgm:if name="Name8" func="var" arg="dir" op="equ" val="norm">
              <dgm:constrLst>
                <dgm:constr type="lMarg" refType="w" fact="0.6"/>
                <dgm:constr type="rMarg" refType="primFontSz" fact="0.3"/>
                <dgm:constr type="tMarg" refType="primFontSz" fact="0.3"/>
                <dgm:constr type="bMarg" refType="primFontSz" fact="0.3"/>
              </dgm:constrLst>
            </dgm:if>
            <dgm:else name="Name9">
              <dgm:constrLst>
                <dgm:constr type="lMarg" refType="primFontSz" fact="0.3"/>
                <dgm:constr type="rMarg" refType="w" fact="0.6"/>
                <dgm:constr type="tMarg" refType="primFontSz" fact="0.3"/>
                <dgm:constr type="bMarg" refType="primFontSz" fact="0.3"/>
              </dgm:constrLst>
            </dgm:else>
          </dgm:choose>
          <dgm:ruleLst>
            <dgm:rule type="primFontSz" val="5" fact="NaN" max="NaN"/>
          </dgm:ruleLst>
        </dgm:layoutNode>
        <dgm:layoutNode name="rect2" styleLbl="fgImgPlac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PictureStrips">
  <dgm:title val=""/>
  <dgm:desc val=""/>
  <dgm:catLst>
    <dgm:cat type="list" pri="12500"/>
    <dgm:cat type="picture" pri="13000"/>
    <dgm:cat type="pictureconvert" pri="13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40" srcId="0" destId="10" srcOrd="0" destOrd="0"/>
        <dgm:cxn modelId="50" srcId="0" destId="20" srcOrd="1" destOrd="0"/>
        <dgm:cxn modelId="60" srcId="0" destId="30" srcOrd="2" destOrd="0"/>
        <dgm:cxn modelId="70" srcId="0" destId="40" srcOrd="2"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h" refFor="ch" refForName="composite" op="equ" fact="0.1"/>
      <dgm:constr type="h" for="ch" forName="sibTrans" refType="h" refFor="ch" refForName="composite" op="equ" fact="0.1"/>
      <dgm:constr type="w" for="ch" forName="sibTrans" refType="h" refFor="ch" refForName="sibTrans" op="equ"/>
    </dgm:constrLst>
    <dgm:forEach name="nodesForEach" axis="ch" ptType="node">
      <dgm:layoutNode name="composite">
        <dgm:alg type="composite">
          <dgm:param type="ar" val="3"/>
        </dgm:alg>
        <dgm:shape xmlns:r="http://schemas.openxmlformats.org/officeDocument/2006/relationships" r:blip="">
          <dgm:adjLst/>
        </dgm:shape>
        <dgm:choose name="Name4">
          <dgm:if name="Name5" func="var" arg="dir" op="equ" val="norm">
            <dgm:constrLst>
              <dgm:constr type="l" for="ch" forName="rect1" refType="w" fact="0.04"/>
              <dgm:constr type="t" for="ch" forName="rect1" refType="h" fact="0.13"/>
              <dgm:constr type="w" for="ch" forName="rect1" refType="w" fact="0.96"/>
              <dgm:constr type="h" for="ch" forName="rect1" refType="h" fact="0.9"/>
              <dgm:constr type="l" for="ch" forName="rect2" refType="w" fact="0"/>
              <dgm:constr type="t" for="ch" forName="rect2" refType="h" fact="0"/>
              <dgm:constr type="w" for="ch" forName="rect2" refType="w" fact="0.21"/>
              <dgm:constr type="h" for="ch" forName="rect2" refType="w" fact="0.315"/>
            </dgm:constrLst>
          </dgm:if>
          <dgm:else name="Name6">
            <dgm:constrLst>
              <dgm:constr type="l" for="ch" forName="rect1" refType="w" fact="0"/>
              <dgm:constr type="t" for="ch" forName="rect1" refType="h" fact="0.13"/>
              <dgm:constr type="w" for="ch" forName="rect1" refType="w" fact="0.96"/>
              <dgm:constr type="h" for="ch" forName="rect1" refType="h" fact="0.9"/>
              <dgm:constr type="l" for="ch" forName="rect2" refType="w" fact="0.79"/>
              <dgm:constr type="t" for="ch" forName="rect2" refType="h" fact="0"/>
              <dgm:constr type="w" for="ch" forName="rect2" refType="w" fact="0.21"/>
              <dgm:constr type="h" for="ch" forName="rect2" refType="w" fact="0.315"/>
            </dgm:constrLst>
          </dgm:else>
        </dgm:choose>
        <dgm:layoutNode name="rect1" styleLbl="trAlignAcc1">
          <dgm:varLst>
            <dgm:bulletEnabled val="1"/>
          </dgm:varLst>
          <dgm:alg type="tx">
            <dgm:param type="parTxLTRAlign" val="l"/>
          </dgm:alg>
          <dgm:shape xmlns:r="http://schemas.openxmlformats.org/officeDocument/2006/relationships" type="rect" r:blip="">
            <dgm:adjLst/>
          </dgm:shape>
          <dgm:presOf axis="desOrSelf" ptType="node"/>
          <dgm:choose name="Name7">
            <dgm:if name="Name8" func="var" arg="dir" op="equ" val="norm">
              <dgm:constrLst>
                <dgm:constr type="lMarg" refType="w" fact="0.6"/>
                <dgm:constr type="rMarg" refType="primFontSz" fact="0.3"/>
                <dgm:constr type="tMarg" refType="primFontSz" fact="0.3"/>
                <dgm:constr type="bMarg" refType="primFontSz" fact="0.3"/>
              </dgm:constrLst>
            </dgm:if>
            <dgm:else name="Name9">
              <dgm:constrLst>
                <dgm:constr type="lMarg" refType="primFontSz" fact="0.3"/>
                <dgm:constr type="rMarg" refType="w" fact="0.6"/>
                <dgm:constr type="tMarg" refType="primFontSz" fact="0.3"/>
                <dgm:constr type="bMarg" refType="primFontSz" fact="0.3"/>
              </dgm:constrLst>
            </dgm:else>
          </dgm:choose>
          <dgm:ruleLst>
            <dgm:rule type="primFontSz" val="5" fact="NaN" max="NaN"/>
          </dgm:ruleLst>
        </dgm:layoutNode>
        <dgm:layoutNode name="rect2" styleLbl="fgImgPlac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PictureStrips">
  <dgm:title val=""/>
  <dgm:desc val=""/>
  <dgm:catLst>
    <dgm:cat type="list" pri="12500"/>
    <dgm:cat type="picture" pri="13000"/>
    <dgm:cat type="pictureconvert" pri="13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40" srcId="0" destId="10" srcOrd="0" destOrd="0"/>
        <dgm:cxn modelId="50" srcId="0" destId="20" srcOrd="1" destOrd="0"/>
        <dgm:cxn modelId="60" srcId="0" destId="30" srcOrd="2" destOrd="0"/>
        <dgm:cxn modelId="70" srcId="0" destId="40" srcOrd="2"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h" refFor="ch" refForName="composite" op="equ" fact="0.1"/>
      <dgm:constr type="h" for="ch" forName="sibTrans" refType="h" refFor="ch" refForName="composite" op="equ" fact="0.1"/>
      <dgm:constr type="w" for="ch" forName="sibTrans" refType="h" refFor="ch" refForName="sibTrans" op="equ"/>
    </dgm:constrLst>
    <dgm:forEach name="nodesForEach" axis="ch" ptType="node">
      <dgm:layoutNode name="composite">
        <dgm:alg type="composite">
          <dgm:param type="ar" val="3"/>
        </dgm:alg>
        <dgm:shape xmlns:r="http://schemas.openxmlformats.org/officeDocument/2006/relationships" r:blip="">
          <dgm:adjLst/>
        </dgm:shape>
        <dgm:choose name="Name4">
          <dgm:if name="Name5" func="var" arg="dir" op="equ" val="norm">
            <dgm:constrLst>
              <dgm:constr type="l" for="ch" forName="rect1" refType="w" fact="0.04"/>
              <dgm:constr type="t" for="ch" forName="rect1" refType="h" fact="0.13"/>
              <dgm:constr type="w" for="ch" forName="rect1" refType="w" fact="0.96"/>
              <dgm:constr type="h" for="ch" forName="rect1" refType="h" fact="0.9"/>
              <dgm:constr type="l" for="ch" forName="rect2" refType="w" fact="0"/>
              <dgm:constr type="t" for="ch" forName="rect2" refType="h" fact="0"/>
              <dgm:constr type="w" for="ch" forName="rect2" refType="w" fact="0.21"/>
              <dgm:constr type="h" for="ch" forName="rect2" refType="w" fact="0.315"/>
            </dgm:constrLst>
          </dgm:if>
          <dgm:else name="Name6">
            <dgm:constrLst>
              <dgm:constr type="l" for="ch" forName="rect1" refType="w" fact="0"/>
              <dgm:constr type="t" for="ch" forName="rect1" refType="h" fact="0.13"/>
              <dgm:constr type="w" for="ch" forName="rect1" refType="w" fact="0.96"/>
              <dgm:constr type="h" for="ch" forName="rect1" refType="h" fact="0.9"/>
              <dgm:constr type="l" for="ch" forName="rect2" refType="w" fact="0.79"/>
              <dgm:constr type="t" for="ch" forName="rect2" refType="h" fact="0"/>
              <dgm:constr type="w" for="ch" forName="rect2" refType="w" fact="0.21"/>
              <dgm:constr type="h" for="ch" forName="rect2" refType="w" fact="0.315"/>
            </dgm:constrLst>
          </dgm:else>
        </dgm:choose>
        <dgm:layoutNode name="rect1" styleLbl="trAlignAcc1">
          <dgm:varLst>
            <dgm:bulletEnabled val="1"/>
          </dgm:varLst>
          <dgm:alg type="tx">
            <dgm:param type="parTxLTRAlign" val="l"/>
          </dgm:alg>
          <dgm:shape xmlns:r="http://schemas.openxmlformats.org/officeDocument/2006/relationships" type="rect" r:blip="">
            <dgm:adjLst/>
          </dgm:shape>
          <dgm:presOf axis="desOrSelf" ptType="node"/>
          <dgm:choose name="Name7">
            <dgm:if name="Name8" func="var" arg="dir" op="equ" val="norm">
              <dgm:constrLst>
                <dgm:constr type="lMarg" refType="w" fact="0.6"/>
                <dgm:constr type="rMarg" refType="primFontSz" fact="0.3"/>
                <dgm:constr type="tMarg" refType="primFontSz" fact="0.3"/>
                <dgm:constr type="bMarg" refType="primFontSz" fact="0.3"/>
              </dgm:constrLst>
            </dgm:if>
            <dgm:else name="Name9">
              <dgm:constrLst>
                <dgm:constr type="lMarg" refType="primFontSz" fact="0.3"/>
                <dgm:constr type="rMarg" refType="w" fact="0.6"/>
                <dgm:constr type="tMarg" refType="primFontSz" fact="0.3"/>
                <dgm:constr type="bMarg" refType="primFontSz" fact="0.3"/>
              </dgm:constrLst>
            </dgm:else>
          </dgm:choose>
          <dgm:ruleLst>
            <dgm:rule type="primFontSz" val="5" fact="NaN" max="NaN"/>
          </dgm:ruleLst>
        </dgm:layoutNode>
        <dgm:layoutNode name="rect2" styleLbl="fgImgPlac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5">
  <dgm:title val=""/>
  <dgm:desc val=""/>
  <dgm:catLst>
    <dgm:cat type="3D" pri="11500"/>
  </dgm:catLst>
  <dgm:scene3d>
    <a:camera prst="isometricOffAxis2Left" zoom="95000"/>
    <a:lightRig rig="flat" dir="t"/>
  </dgm:scene3d>
  <dgm:styleLbl name="node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381000" contourW="38100" prstMaterial="matte">
      <a:contourClr>
        <a:schemeClr val="lt1"/>
      </a:contourClr>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z="5715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81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52400" extrusionH="1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z="-38100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381000" prstMaterial="matte"/>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400500" extrusionH="6350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150" extrusionH="12700" prstMaterial="flat">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2700" prstMaterial="flat">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63500" extrusionH="6350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400500" extrusionH="63500" contourW="12700" prstMaterial="matte">
      <a:contourClr>
        <a:schemeClr val="lt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40050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4005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15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5">
  <dgm:title val=""/>
  <dgm:desc val=""/>
  <dgm:catLst>
    <dgm:cat type="3D" pri="11500"/>
  </dgm:catLst>
  <dgm:scene3d>
    <a:camera prst="isometricOffAxis2Left" zoom="95000"/>
    <a:lightRig rig="flat" dir="t"/>
  </dgm:scene3d>
  <dgm:styleLbl name="node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381000" contourW="38100" prstMaterial="matte">
      <a:contourClr>
        <a:schemeClr val="lt1"/>
      </a:contourClr>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z="5715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81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52400" extrusionH="1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z="-38100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381000" prstMaterial="matte"/>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400500" extrusionH="6350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150" extrusionH="12700" prstMaterial="flat">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2700" prstMaterial="flat">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63500" extrusionH="6350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400500" extrusionH="63500" contourW="12700" prstMaterial="matte">
      <a:contourClr>
        <a:schemeClr val="lt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40050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4005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15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5">
  <dgm:title val=""/>
  <dgm:desc val=""/>
  <dgm:catLst>
    <dgm:cat type="3D" pri="11500"/>
  </dgm:catLst>
  <dgm:scene3d>
    <a:camera prst="isometricOffAxis2Left" zoom="95000"/>
    <a:lightRig rig="flat" dir="t"/>
  </dgm:scene3d>
  <dgm:styleLbl name="node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381000" contourW="38100" prstMaterial="matte">
      <a:contourClr>
        <a:schemeClr val="lt1"/>
      </a:contourClr>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z="5715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81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52400" extrusionH="1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z="-38100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381000" prstMaterial="matte"/>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400500" extrusionH="6350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150" extrusionH="12700" prstMaterial="flat">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2700" prstMaterial="flat">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63500" extrusionH="6350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400500" extrusionH="63500" contourW="12700" prstMaterial="matte">
      <a:contourClr>
        <a:schemeClr val="lt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40050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4005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15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768D88-AA10-10BC-86FE-9AA6C9F7A87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13EF88A6-50D7-9DB7-7C82-0AE43565FB0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EC3E6DED-C738-6BF1-95AB-B09C0ABD779F}"/>
              </a:ext>
            </a:extLst>
          </p:cNvPr>
          <p:cNvSpPr>
            <a:spLocks noGrp="1"/>
          </p:cNvSpPr>
          <p:nvPr>
            <p:ph type="dt" sz="half" idx="10"/>
          </p:nvPr>
        </p:nvSpPr>
        <p:spPr/>
        <p:txBody>
          <a:bodyPr/>
          <a:lstStyle/>
          <a:p>
            <a:fld id="{46FA6152-9CA2-4893-BA58-D6155D190875}" type="datetimeFigureOut">
              <a:rPr lang="en-IN" smtClean="0"/>
              <a:t>25-08-2024</a:t>
            </a:fld>
            <a:endParaRPr lang="en-IN"/>
          </a:p>
        </p:txBody>
      </p:sp>
      <p:sp>
        <p:nvSpPr>
          <p:cNvPr id="5" name="Footer Placeholder 4">
            <a:extLst>
              <a:ext uri="{FF2B5EF4-FFF2-40B4-BE49-F238E27FC236}">
                <a16:creationId xmlns:a16="http://schemas.microsoft.com/office/drawing/2014/main" id="{6BD6E192-5BB5-CA95-40D9-70CD42DFE81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AD8CD66-E70B-C68A-759A-13149A3C2F55}"/>
              </a:ext>
            </a:extLst>
          </p:cNvPr>
          <p:cNvSpPr>
            <a:spLocks noGrp="1"/>
          </p:cNvSpPr>
          <p:nvPr>
            <p:ph type="sldNum" sz="quarter" idx="12"/>
          </p:nvPr>
        </p:nvSpPr>
        <p:spPr/>
        <p:txBody>
          <a:bodyPr/>
          <a:lstStyle/>
          <a:p>
            <a:fld id="{F530437A-6D5E-43BD-91ED-C23AB8169FE4}" type="slidenum">
              <a:rPr lang="en-IN" smtClean="0"/>
              <a:t>‹#›</a:t>
            </a:fld>
            <a:endParaRPr lang="en-IN"/>
          </a:p>
        </p:txBody>
      </p:sp>
    </p:spTree>
    <p:extLst>
      <p:ext uri="{BB962C8B-B14F-4D97-AF65-F5344CB8AC3E}">
        <p14:creationId xmlns:p14="http://schemas.microsoft.com/office/powerpoint/2010/main" val="24257411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C30575-AB28-CB18-D3ED-44DEF8667190}"/>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341A1E2-ED4C-6A95-15D6-3FB7882C4A3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FCEFF50-E87D-19BF-F11D-EAD3A5EA5062}"/>
              </a:ext>
            </a:extLst>
          </p:cNvPr>
          <p:cNvSpPr>
            <a:spLocks noGrp="1"/>
          </p:cNvSpPr>
          <p:nvPr>
            <p:ph type="dt" sz="half" idx="10"/>
          </p:nvPr>
        </p:nvSpPr>
        <p:spPr/>
        <p:txBody>
          <a:bodyPr/>
          <a:lstStyle/>
          <a:p>
            <a:fld id="{46FA6152-9CA2-4893-BA58-D6155D190875}" type="datetimeFigureOut">
              <a:rPr lang="en-IN" smtClean="0"/>
              <a:t>25-08-2024</a:t>
            </a:fld>
            <a:endParaRPr lang="en-IN"/>
          </a:p>
        </p:txBody>
      </p:sp>
      <p:sp>
        <p:nvSpPr>
          <p:cNvPr id="5" name="Footer Placeholder 4">
            <a:extLst>
              <a:ext uri="{FF2B5EF4-FFF2-40B4-BE49-F238E27FC236}">
                <a16:creationId xmlns:a16="http://schemas.microsoft.com/office/drawing/2014/main" id="{E050865E-22E3-0D16-3368-5A814DB7DE4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9803F04-9CE5-B591-30C5-F4CA7903E98D}"/>
              </a:ext>
            </a:extLst>
          </p:cNvPr>
          <p:cNvSpPr>
            <a:spLocks noGrp="1"/>
          </p:cNvSpPr>
          <p:nvPr>
            <p:ph type="sldNum" sz="quarter" idx="12"/>
          </p:nvPr>
        </p:nvSpPr>
        <p:spPr/>
        <p:txBody>
          <a:bodyPr/>
          <a:lstStyle/>
          <a:p>
            <a:fld id="{F530437A-6D5E-43BD-91ED-C23AB8169FE4}" type="slidenum">
              <a:rPr lang="en-IN" smtClean="0"/>
              <a:t>‹#›</a:t>
            </a:fld>
            <a:endParaRPr lang="en-IN"/>
          </a:p>
        </p:txBody>
      </p:sp>
    </p:spTree>
    <p:extLst>
      <p:ext uri="{BB962C8B-B14F-4D97-AF65-F5344CB8AC3E}">
        <p14:creationId xmlns:p14="http://schemas.microsoft.com/office/powerpoint/2010/main" val="4728444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39F1F96-6C86-BE1E-A9C8-66888E0F8125}"/>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C716E7CF-4276-9E8E-6577-524C9C7D01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1AF2788-EEEE-FEB7-CA28-61ABA6D743B0}"/>
              </a:ext>
            </a:extLst>
          </p:cNvPr>
          <p:cNvSpPr>
            <a:spLocks noGrp="1"/>
          </p:cNvSpPr>
          <p:nvPr>
            <p:ph type="dt" sz="half" idx="10"/>
          </p:nvPr>
        </p:nvSpPr>
        <p:spPr/>
        <p:txBody>
          <a:bodyPr/>
          <a:lstStyle/>
          <a:p>
            <a:fld id="{46FA6152-9CA2-4893-BA58-D6155D190875}" type="datetimeFigureOut">
              <a:rPr lang="en-IN" smtClean="0"/>
              <a:t>25-08-2024</a:t>
            </a:fld>
            <a:endParaRPr lang="en-IN"/>
          </a:p>
        </p:txBody>
      </p:sp>
      <p:sp>
        <p:nvSpPr>
          <p:cNvPr id="5" name="Footer Placeholder 4">
            <a:extLst>
              <a:ext uri="{FF2B5EF4-FFF2-40B4-BE49-F238E27FC236}">
                <a16:creationId xmlns:a16="http://schemas.microsoft.com/office/drawing/2014/main" id="{9F41490F-CFA0-848C-1651-6E8FF8CC38A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3A11E13-DA75-D089-E88A-655CC6C2CCD0}"/>
              </a:ext>
            </a:extLst>
          </p:cNvPr>
          <p:cNvSpPr>
            <a:spLocks noGrp="1"/>
          </p:cNvSpPr>
          <p:nvPr>
            <p:ph type="sldNum" sz="quarter" idx="12"/>
          </p:nvPr>
        </p:nvSpPr>
        <p:spPr/>
        <p:txBody>
          <a:bodyPr/>
          <a:lstStyle/>
          <a:p>
            <a:fld id="{F530437A-6D5E-43BD-91ED-C23AB8169FE4}" type="slidenum">
              <a:rPr lang="en-IN" smtClean="0"/>
              <a:t>‹#›</a:t>
            </a:fld>
            <a:endParaRPr lang="en-IN"/>
          </a:p>
        </p:txBody>
      </p:sp>
    </p:spTree>
    <p:extLst>
      <p:ext uri="{BB962C8B-B14F-4D97-AF65-F5344CB8AC3E}">
        <p14:creationId xmlns:p14="http://schemas.microsoft.com/office/powerpoint/2010/main" val="19819937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B4C21B-6F8A-D03E-F2A3-2C0ACDF95607}"/>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94B2812E-29C2-5883-BE96-E645A805568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EEB15A2-2250-0E1E-6557-908B515840F5}"/>
              </a:ext>
            </a:extLst>
          </p:cNvPr>
          <p:cNvSpPr>
            <a:spLocks noGrp="1"/>
          </p:cNvSpPr>
          <p:nvPr>
            <p:ph type="dt" sz="half" idx="10"/>
          </p:nvPr>
        </p:nvSpPr>
        <p:spPr/>
        <p:txBody>
          <a:bodyPr/>
          <a:lstStyle/>
          <a:p>
            <a:fld id="{46FA6152-9CA2-4893-BA58-D6155D190875}" type="datetimeFigureOut">
              <a:rPr lang="en-IN" smtClean="0"/>
              <a:t>25-08-2024</a:t>
            </a:fld>
            <a:endParaRPr lang="en-IN"/>
          </a:p>
        </p:txBody>
      </p:sp>
      <p:sp>
        <p:nvSpPr>
          <p:cNvPr id="5" name="Footer Placeholder 4">
            <a:extLst>
              <a:ext uri="{FF2B5EF4-FFF2-40B4-BE49-F238E27FC236}">
                <a16:creationId xmlns:a16="http://schemas.microsoft.com/office/drawing/2014/main" id="{8B34E5B9-1556-2969-FE54-E78155A67A1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A70A25E-783B-1CB1-E913-EDA208CCF01C}"/>
              </a:ext>
            </a:extLst>
          </p:cNvPr>
          <p:cNvSpPr>
            <a:spLocks noGrp="1"/>
          </p:cNvSpPr>
          <p:nvPr>
            <p:ph type="sldNum" sz="quarter" idx="12"/>
          </p:nvPr>
        </p:nvSpPr>
        <p:spPr/>
        <p:txBody>
          <a:bodyPr/>
          <a:lstStyle/>
          <a:p>
            <a:fld id="{F530437A-6D5E-43BD-91ED-C23AB8169FE4}" type="slidenum">
              <a:rPr lang="en-IN" smtClean="0"/>
              <a:t>‹#›</a:t>
            </a:fld>
            <a:endParaRPr lang="en-IN"/>
          </a:p>
        </p:txBody>
      </p:sp>
    </p:spTree>
    <p:extLst>
      <p:ext uri="{BB962C8B-B14F-4D97-AF65-F5344CB8AC3E}">
        <p14:creationId xmlns:p14="http://schemas.microsoft.com/office/powerpoint/2010/main" val="19253158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CC16D6-460B-3FF7-D910-3FD8D845E8E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A4570903-99DD-AFA5-C06E-D6446358F09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B14817C-0E34-EB70-423C-6710E00731BC}"/>
              </a:ext>
            </a:extLst>
          </p:cNvPr>
          <p:cNvSpPr>
            <a:spLocks noGrp="1"/>
          </p:cNvSpPr>
          <p:nvPr>
            <p:ph type="dt" sz="half" idx="10"/>
          </p:nvPr>
        </p:nvSpPr>
        <p:spPr/>
        <p:txBody>
          <a:bodyPr/>
          <a:lstStyle/>
          <a:p>
            <a:fld id="{46FA6152-9CA2-4893-BA58-D6155D190875}" type="datetimeFigureOut">
              <a:rPr lang="en-IN" smtClean="0"/>
              <a:t>25-08-2024</a:t>
            </a:fld>
            <a:endParaRPr lang="en-IN"/>
          </a:p>
        </p:txBody>
      </p:sp>
      <p:sp>
        <p:nvSpPr>
          <p:cNvPr id="5" name="Footer Placeholder 4">
            <a:extLst>
              <a:ext uri="{FF2B5EF4-FFF2-40B4-BE49-F238E27FC236}">
                <a16:creationId xmlns:a16="http://schemas.microsoft.com/office/drawing/2014/main" id="{35A50DC6-7DD2-F356-2FD3-9A25247A3A2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684D0E2-AA3A-B6A8-0114-30A3BE345023}"/>
              </a:ext>
            </a:extLst>
          </p:cNvPr>
          <p:cNvSpPr>
            <a:spLocks noGrp="1"/>
          </p:cNvSpPr>
          <p:nvPr>
            <p:ph type="sldNum" sz="quarter" idx="12"/>
          </p:nvPr>
        </p:nvSpPr>
        <p:spPr/>
        <p:txBody>
          <a:bodyPr/>
          <a:lstStyle/>
          <a:p>
            <a:fld id="{F530437A-6D5E-43BD-91ED-C23AB8169FE4}" type="slidenum">
              <a:rPr lang="en-IN" smtClean="0"/>
              <a:t>‹#›</a:t>
            </a:fld>
            <a:endParaRPr lang="en-IN"/>
          </a:p>
        </p:txBody>
      </p:sp>
    </p:spTree>
    <p:extLst>
      <p:ext uri="{BB962C8B-B14F-4D97-AF65-F5344CB8AC3E}">
        <p14:creationId xmlns:p14="http://schemas.microsoft.com/office/powerpoint/2010/main" val="5022594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B585D9-A0B7-FB8E-590B-0CBFF0BC8533}"/>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0F8C36DE-EE45-9017-A5FA-BFCD6ED0068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2FC67D32-6F9F-2B7A-410D-B4FF28A541E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CBAA949C-B87E-004C-9453-539FAC9B0DC2}"/>
              </a:ext>
            </a:extLst>
          </p:cNvPr>
          <p:cNvSpPr>
            <a:spLocks noGrp="1"/>
          </p:cNvSpPr>
          <p:nvPr>
            <p:ph type="dt" sz="half" idx="10"/>
          </p:nvPr>
        </p:nvSpPr>
        <p:spPr/>
        <p:txBody>
          <a:bodyPr/>
          <a:lstStyle/>
          <a:p>
            <a:fld id="{46FA6152-9CA2-4893-BA58-D6155D190875}" type="datetimeFigureOut">
              <a:rPr lang="en-IN" smtClean="0"/>
              <a:t>25-08-2024</a:t>
            </a:fld>
            <a:endParaRPr lang="en-IN"/>
          </a:p>
        </p:txBody>
      </p:sp>
      <p:sp>
        <p:nvSpPr>
          <p:cNvPr id="6" name="Footer Placeholder 5">
            <a:extLst>
              <a:ext uri="{FF2B5EF4-FFF2-40B4-BE49-F238E27FC236}">
                <a16:creationId xmlns:a16="http://schemas.microsoft.com/office/drawing/2014/main" id="{F7BDE19F-FF5A-7989-C611-29A28C446317}"/>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26C03E8-038D-BB36-2A4F-A79DB4ACA318}"/>
              </a:ext>
            </a:extLst>
          </p:cNvPr>
          <p:cNvSpPr>
            <a:spLocks noGrp="1"/>
          </p:cNvSpPr>
          <p:nvPr>
            <p:ph type="sldNum" sz="quarter" idx="12"/>
          </p:nvPr>
        </p:nvSpPr>
        <p:spPr/>
        <p:txBody>
          <a:bodyPr/>
          <a:lstStyle/>
          <a:p>
            <a:fld id="{F530437A-6D5E-43BD-91ED-C23AB8169FE4}" type="slidenum">
              <a:rPr lang="en-IN" smtClean="0"/>
              <a:t>‹#›</a:t>
            </a:fld>
            <a:endParaRPr lang="en-IN"/>
          </a:p>
        </p:txBody>
      </p:sp>
    </p:spTree>
    <p:extLst>
      <p:ext uri="{BB962C8B-B14F-4D97-AF65-F5344CB8AC3E}">
        <p14:creationId xmlns:p14="http://schemas.microsoft.com/office/powerpoint/2010/main" val="29974006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25B7EB-1E60-D243-824B-A43C05C90D3C}"/>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E5E5734-84EC-1049-2450-0F6321246F7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76B3C76-D092-7032-2FAB-84FB8397540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E569E835-CE01-69A5-EB38-4536A4BBCE3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A210F75-3373-61FA-CE6B-0400B2692D6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E3298212-CA14-4AA7-1EAA-29738750F207}"/>
              </a:ext>
            </a:extLst>
          </p:cNvPr>
          <p:cNvSpPr>
            <a:spLocks noGrp="1"/>
          </p:cNvSpPr>
          <p:nvPr>
            <p:ph type="dt" sz="half" idx="10"/>
          </p:nvPr>
        </p:nvSpPr>
        <p:spPr/>
        <p:txBody>
          <a:bodyPr/>
          <a:lstStyle/>
          <a:p>
            <a:fld id="{46FA6152-9CA2-4893-BA58-D6155D190875}" type="datetimeFigureOut">
              <a:rPr lang="en-IN" smtClean="0"/>
              <a:t>25-08-2024</a:t>
            </a:fld>
            <a:endParaRPr lang="en-IN"/>
          </a:p>
        </p:txBody>
      </p:sp>
      <p:sp>
        <p:nvSpPr>
          <p:cNvPr id="8" name="Footer Placeholder 7">
            <a:extLst>
              <a:ext uri="{FF2B5EF4-FFF2-40B4-BE49-F238E27FC236}">
                <a16:creationId xmlns:a16="http://schemas.microsoft.com/office/drawing/2014/main" id="{AB04BB00-160C-D30E-A565-2E8F2E23D492}"/>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B138F9BC-8C9C-2A40-916B-F65D803FA7BC}"/>
              </a:ext>
            </a:extLst>
          </p:cNvPr>
          <p:cNvSpPr>
            <a:spLocks noGrp="1"/>
          </p:cNvSpPr>
          <p:nvPr>
            <p:ph type="sldNum" sz="quarter" idx="12"/>
          </p:nvPr>
        </p:nvSpPr>
        <p:spPr/>
        <p:txBody>
          <a:bodyPr/>
          <a:lstStyle/>
          <a:p>
            <a:fld id="{F530437A-6D5E-43BD-91ED-C23AB8169FE4}" type="slidenum">
              <a:rPr lang="en-IN" smtClean="0"/>
              <a:t>‹#›</a:t>
            </a:fld>
            <a:endParaRPr lang="en-IN"/>
          </a:p>
        </p:txBody>
      </p:sp>
    </p:spTree>
    <p:extLst>
      <p:ext uri="{BB962C8B-B14F-4D97-AF65-F5344CB8AC3E}">
        <p14:creationId xmlns:p14="http://schemas.microsoft.com/office/powerpoint/2010/main" val="2607480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9D56C3-DE23-D223-AB43-E60AFD01E926}"/>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DF09F8CD-FBB0-E677-D01B-7589BE5060F6}"/>
              </a:ext>
            </a:extLst>
          </p:cNvPr>
          <p:cNvSpPr>
            <a:spLocks noGrp="1"/>
          </p:cNvSpPr>
          <p:nvPr>
            <p:ph type="dt" sz="half" idx="10"/>
          </p:nvPr>
        </p:nvSpPr>
        <p:spPr/>
        <p:txBody>
          <a:bodyPr/>
          <a:lstStyle/>
          <a:p>
            <a:fld id="{46FA6152-9CA2-4893-BA58-D6155D190875}" type="datetimeFigureOut">
              <a:rPr lang="en-IN" smtClean="0"/>
              <a:t>25-08-2024</a:t>
            </a:fld>
            <a:endParaRPr lang="en-IN"/>
          </a:p>
        </p:txBody>
      </p:sp>
      <p:sp>
        <p:nvSpPr>
          <p:cNvPr id="4" name="Footer Placeholder 3">
            <a:extLst>
              <a:ext uri="{FF2B5EF4-FFF2-40B4-BE49-F238E27FC236}">
                <a16:creationId xmlns:a16="http://schemas.microsoft.com/office/drawing/2014/main" id="{C3434158-1D21-5016-A05B-6B9C410EE16F}"/>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1B47BB1F-0211-8E45-002B-2834A9A2CBE0}"/>
              </a:ext>
            </a:extLst>
          </p:cNvPr>
          <p:cNvSpPr>
            <a:spLocks noGrp="1"/>
          </p:cNvSpPr>
          <p:nvPr>
            <p:ph type="sldNum" sz="quarter" idx="12"/>
          </p:nvPr>
        </p:nvSpPr>
        <p:spPr/>
        <p:txBody>
          <a:bodyPr/>
          <a:lstStyle/>
          <a:p>
            <a:fld id="{F530437A-6D5E-43BD-91ED-C23AB8169FE4}" type="slidenum">
              <a:rPr lang="en-IN" smtClean="0"/>
              <a:t>‹#›</a:t>
            </a:fld>
            <a:endParaRPr lang="en-IN"/>
          </a:p>
        </p:txBody>
      </p:sp>
    </p:spTree>
    <p:extLst>
      <p:ext uri="{BB962C8B-B14F-4D97-AF65-F5344CB8AC3E}">
        <p14:creationId xmlns:p14="http://schemas.microsoft.com/office/powerpoint/2010/main" val="34341621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2314FD4-73C0-8D76-3A9C-F7F4BE4AAB0A}"/>
              </a:ext>
            </a:extLst>
          </p:cNvPr>
          <p:cNvSpPr>
            <a:spLocks noGrp="1"/>
          </p:cNvSpPr>
          <p:nvPr>
            <p:ph type="dt" sz="half" idx="10"/>
          </p:nvPr>
        </p:nvSpPr>
        <p:spPr/>
        <p:txBody>
          <a:bodyPr/>
          <a:lstStyle/>
          <a:p>
            <a:fld id="{46FA6152-9CA2-4893-BA58-D6155D190875}" type="datetimeFigureOut">
              <a:rPr lang="en-IN" smtClean="0"/>
              <a:t>25-08-2024</a:t>
            </a:fld>
            <a:endParaRPr lang="en-IN"/>
          </a:p>
        </p:txBody>
      </p:sp>
      <p:sp>
        <p:nvSpPr>
          <p:cNvPr id="3" name="Footer Placeholder 2">
            <a:extLst>
              <a:ext uri="{FF2B5EF4-FFF2-40B4-BE49-F238E27FC236}">
                <a16:creationId xmlns:a16="http://schemas.microsoft.com/office/drawing/2014/main" id="{DA438014-1387-FA7F-6D4E-4E9F89B9EFBB}"/>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D308D45B-411C-2CA2-C8F8-8A215E889549}"/>
              </a:ext>
            </a:extLst>
          </p:cNvPr>
          <p:cNvSpPr>
            <a:spLocks noGrp="1"/>
          </p:cNvSpPr>
          <p:nvPr>
            <p:ph type="sldNum" sz="quarter" idx="12"/>
          </p:nvPr>
        </p:nvSpPr>
        <p:spPr/>
        <p:txBody>
          <a:bodyPr/>
          <a:lstStyle/>
          <a:p>
            <a:fld id="{F530437A-6D5E-43BD-91ED-C23AB8169FE4}" type="slidenum">
              <a:rPr lang="en-IN" smtClean="0"/>
              <a:t>‹#›</a:t>
            </a:fld>
            <a:endParaRPr lang="en-IN"/>
          </a:p>
        </p:txBody>
      </p:sp>
    </p:spTree>
    <p:extLst>
      <p:ext uri="{BB962C8B-B14F-4D97-AF65-F5344CB8AC3E}">
        <p14:creationId xmlns:p14="http://schemas.microsoft.com/office/powerpoint/2010/main" val="26038147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2B844B-E7CB-0DDB-2752-A2273835D6E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47A025D-4E17-D7A1-FAAC-583D7E5DE29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CBDE294B-96A9-5D17-175E-0EF418EDBC6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F43CD58-CF85-6F5F-E5D1-3FE3A6DB8559}"/>
              </a:ext>
            </a:extLst>
          </p:cNvPr>
          <p:cNvSpPr>
            <a:spLocks noGrp="1"/>
          </p:cNvSpPr>
          <p:nvPr>
            <p:ph type="dt" sz="half" idx="10"/>
          </p:nvPr>
        </p:nvSpPr>
        <p:spPr/>
        <p:txBody>
          <a:bodyPr/>
          <a:lstStyle/>
          <a:p>
            <a:fld id="{46FA6152-9CA2-4893-BA58-D6155D190875}" type="datetimeFigureOut">
              <a:rPr lang="en-IN" smtClean="0"/>
              <a:t>25-08-2024</a:t>
            </a:fld>
            <a:endParaRPr lang="en-IN"/>
          </a:p>
        </p:txBody>
      </p:sp>
      <p:sp>
        <p:nvSpPr>
          <p:cNvPr id="6" name="Footer Placeholder 5">
            <a:extLst>
              <a:ext uri="{FF2B5EF4-FFF2-40B4-BE49-F238E27FC236}">
                <a16:creationId xmlns:a16="http://schemas.microsoft.com/office/drawing/2014/main" id="{FC155A23-4886-98C8-D6E0-B10B5010004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9C6468E-E7E2-7252-46EB-497E8D4B9AAE}"/>
              </a:ext>
            </a:extLst>
          </p:cNvPr>
          <p:cNvSpPr>
            <a:spLocks noGrp="1"/>
          </p:cNvSpPr>
          <p:nvPr>
            <p:ph type="sldNum" sz="quarter" idx="12"/>
          </p:nvPr>
        </p:nvSpPr>
        <p:spPr/>
        <p:txBody>
          <a:bodyPr/>
          <a:lstStyle/>
          <a:p>
            <a:fld id="{F530437A-6D5E-43BD-91ED-C23AB8169FE4}" type="slidenum">
              <a:rPr lang="en-IN" smtClean="0"/>
              <a:t>‹#›</a:t>
            </a:fld>
            <a:endParaRPr lang="en-IN"/>
          </a:p>
        </p:txBody>
      </p:sp>
    </p:spTree>
    <p:extLst>
      <p:ext uri="{BB962C8B-B14F-4D97-AF65-F5344CB8AC3E}">
        <p14:creationId xmlns:p14="http://schemas.microsoft.com/office/powerpoint/2010/main" val="4136120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AF5E92-C8E1-0C69-6390-C3B85725FED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35401A3F-3E18-5D83-D60D-90D68A4E73D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649652AE-C074-3C38-3127-DCE65C49AA0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B11A14C-9AA2-2D59-4753-D54D64658E6C}"/>
              </a:ext>
            </a:extLst>
          </p:cNvPr>
          <p:cNvSpPr>
            <a:spLocks noGrp="1"/>
          </p:cNvSpPr>
          <p:nvPr>
            <p:ph type="dt" sz="half" idx="10"/>
          </p:nvPr>
        </p:nvSpPr>
        <p:spPr/>
        <p:txBody>
          <a:bodyPr/>
          <a:lstStyle/>
          <a:p>
            <a:fld id="{46FA6152-9CA2-4893-BA58-D6155D190875}" type="datetimeFigureOut">
              <a:rPr lang="en-IN" smtClean="0"/>
              <a:t>25-08-2024</a:t>
            </a:fld>
            <a:endParaRPr lang="en-IN"/>
          </a:p>
        </p:txBody>
      </p:sp>
      <p:sp>
        <p:nvSpPr>
          <p:cNvPr id="6" name="Footer Placeholder 5">
            <a:extLst>
              <a:ext uri="{FF2B5EF4-FFF2-40B4-BE49-F238E27FC236}">
                <a16:creationId xmlns:a16="http://schemas.microsoft.com/office/drawing/2014/main" id="{1D55AE07-AE4D-BDEA-275A-C059B813DEE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A4A86B49-499E-9A27-7549-9FA55D1E3F92}"/>
              </a:ext>
            </a:extLst>
          </p:cNvPr>
          <p:cNvSpPr>
            <a:spLocks noGrp="1"/>
          </p:cNvSpPr>
          <p:nvPr>
            <p:ph type="sldNum" sz="quarter" idx="12"/>
          </p:nvPr>
        </p:nvSpPr>
        <p:spPr/>
        <p:txBody>
          <a:bodyPr/>
          <a:lstStyle/>
          <a:p>
            <a:fld id="{F530437A-6D5E-43BD-91ED-C23AB8169FE4}" type="slidenum">
              <a:rPr lang="en-IN" smtClean="0"/>
              <a:t>‹#›</a:t>
            </a:fld>
            <a:endParaRPr lang="en-IN"/>
          </a:p>
        </p:txBody>
      </p:sp>
    </p:spTree>
    <p:extLst>
      <p:ext uri="{BB962C8B-B14F-4D97-AF65-F5344CB8AC3E}">
        <p14:creationId xmlns:p14="http://schemas.microsoft.com/office/powerpoint/2010/main" val="1166987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C20567E-BBB4-A48B-5732-A8DB8A1E70E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AD65763C-42CB-5F18-9B1D-54DFC225338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1005F0C-60FD-7AE6-4A16-00FCAD7F622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6FA6152-9CA2-4893-BA58-D6155D190875}" type="datetimeFigureOut">
              <a:rPr lang="en-IN" smtClean="0"/>
              <a:t>25-08-2024</a:t>
            </a:fld>
            <a:endParaRPr lang="en-IN"/>
          </a:p>
        </p:txBody>
      </p:sp>
      <p:sp>
        <p:nvSpPr>
          <p:cNvPr id="5" name="Footer Placeholder 4">
            <a:extLst>
              <a:ext uri="{FF2B5EF4-FFF2-40B4-BE49-F238E27FC236}">
                <a16:creationId xmlns:a16="http://schemas.microsoft.com/office/drawing/2014/main" id="{57034069-6E0B-3F05-DDC4-5704DA26A33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D8E2A35F-54C2-B0E7-5FAA-17A8D890AB1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530437A-6D5E-43BD-91ED-C23AB8169FE4}" type="slidenum">
              <a:rPr lang="en-IN" smtClean="0"/>
              <a:t>‹#›</a:t>
            </a:fld>
            <a:endParaRPr lang="en-IN"/>
          </a:p>
        </p:txBody>
      </p:sp>
    </p:spTree>
    <p:extLst>
      <p:ext uri="{BB962C8B-B14F-4D97-AF65-F5344CB8AC3E}">
        <p14:creationId xmlns:p14="http://schemas.microsoft.com/office/powerpoint/2010/main" val="29130146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8.png"/><Relationship Id="rId4" Type="http://schemas.openxmlformats.org/officeDocument/2006/relationships/image" Target="../media/image2.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diagramData" Target="../diagrams/data2.xml"/><Relationship Id="rId13" Type="http://schemas.openxmlformats.org/officeDocument/2006/relationships/diagramData" Target="../diagrams/data3.xm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17" Type="http://schemas.microsoft.com/office/2007/relationships/diagramDrawing" Target="../diagrams/drawing3.xml"/><Relationship Id="rId2" Type="http://schemas.openxmlformats.org/officeDocument/2006/relationships/image" Target="../media/image2.jpg"/><Relationship Id="rId16" Type="http://schemas.openxmlformats.org/officeDocument/2006/relationships/diagramColors" Target="../diagrams/colors3.xml"/><Relationship Id="rId1" Type="http://schemas.openxmlformats.org/officeDocument/2006/relationships/slideLayout" Target="../slideLayouts/slideLayout7.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5" Type="http://schemas.openxmlformats.org/officeDocument/2006/relationships/diagramQuickStyle" Target="../diagrams/quickStyle3.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 Id="rId14" Type="http://schemas.openxmlformats.org/officeDocument/2006/relationships/diagramLayout" Target="../diagrams/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9988E18-4F01-ED8C-0C01-70B718BCB8B5}"/>
              </a:ext>
            </a:extLst>
          </p:cNvPr>
          <p:cNvPicPr>
            <a:picLocks noChangeAspect="1"/>
          </p:cNvPicPr>
          <p:nvPr/>
        </p:nvPicPr>
        <p:blipFill>
          <a:blip r:embed="rId2">
            <a:extLst>
              <a:ext uri="{28A0092B-C50C-407E-A947-70E740481C1C}">
                <a14:useLocalDpi xmlns:a14="http://schemas.microsoft.com/office/drawing/2010/main" val="0"/>
              </a:ext>
            </a:extLst>
          </a:blip>
          <a:srcRect l="836"/>
          <a:stretch>
            <a:fillRect/>
          </a:stretch>
        </p:blipFill>
        <p:spPr>
          <a:xfrm>
            <a:off x="101966" y="-12189"/>
            <a:ext cx="12090034" cy="6870189"/>
          </a:xfrm>
          <a:custGeom>
            <a:avLst/>
            <a:gdLst/>
            <a:ahLst/>
            <a:cxnLst/>
            <a:rect l="l" t="t" r="r" b="b"/>
            <a:pathLst>
              <a:path w="12090034" h="6870189">
                <a:moveTo>
                  <a:pt x="3146146" y="5594637"/>
                </a:moveTo>
                <a:cubicBezTo>
                  <a:pt x="3139449" y="5594637"/>
                  <a:pt x="3132975" y="5595698"/>
                  <a:pt x="3126724" y="5597818"/>
                </a:cubicBezTo>
                <a:cubicBezTo>
                  <a:pt x="3120473" y="5599939"/>
                  <a:pt x="3114836" y="5603065"/>
                  <a:pt x="3109813" y="5607195"/>
                </a:cubicBezTo>
                <a:cubicBezTo>
                  <a:pt x="3104791" y="5611325"/>
                  <a:pt x="3100605" y="5616069"/>
                  <a:pt x="3097256" y="5621426"/>
                </a:cubicBezTo>
                <a:cubicBezTo>
                  <a:pt x="3093908" y="5626784"/>
                  <a:pt x="3091452" y="5631975"/>
                  <a:pt x="3089889" y="5636998"/>
                </a:cubicBezTo>
                <a:cubicBezTo>
                  <a:pt x="3088326" y="5642020"/>
                  <a:pt x="3086764" y="5648997"/>
                  <a:pt x="3085201" y="5657926"/>
                </a:cubicBezTo>
                <a:lnTo>
                  <a:pt x="3195706" y="5657926"/>
                </a:lnTo>
                <a:cubicBezTo>
                  <a:pt x="3195929" y="5654131"/>
                  <a:pt x="3196041" y="5650894"/>
                  <a:pt x="3196041" y="5648215"/>
                </a:cubicBezTo>
                <a:cubicBezTo>
                  <a:pt x="3196041" y="5636607"/>
                  <a:pt x="3193976" y="5626673"/>
                  <a:pt x="3189846" y="5618413"/>
                </a:cubicBezTo>
                <a:cubicBezTo>
                  <a:pt x="3185716" y="5610153"/>
                  <a:pt x="3179800" y="5604125"/>
                  <a:pt x="3172098" y="5600330"/>
                </a:cubicBezTo>
                <a:cubicBezTo>
                  <a:pt x="3164396" y="5596535"/>
                  <a:pt x="3155746" y="5594637"/>
                  <a:pt x="3146146" y="5594637"/>
                </a:cubicBezTo>
                <a:close/>
                <a:moveTo>
                  <a:pt x="2317471" y="5594637"/>
                </a:moveTo>
                <a:cubicBezTo>
                  <a:pt x="2310774" y="5594637"/>
                  <a:pt x="2304300" y="5595698"/>
                  <a:pt x="2298049" y="5597818"/>
                </a:cubicBezTo>
                <a:cubicBezTo>
                  <a:pt x="2291798" y="5599939"/>
                  <a:pt x="2286161" y="5603065"/>
                  <a:pt x="2281138" y="5607195"/>
                </a:cubicBezTo>
                <a:cubicBezTo>
                  <a:pt x="2276116" y="5611325"/>
                  <a:pt x="2271930" y="5616069"/>
                  <a:pt x="2268581" y="5621426"/>
                </a:cubicBezTo>
                <a:cubicBezTo>
                  <a:pt x="2265233" y="5626784"/>
                  <a:pt x="2262777" y="5631975"/>
                  <a:pt x="2261214" y="5636998"/>
                </a:cubicBezTo>
                <a:cubicBezTo>
                  <a:pt x="2259651" y="5642020"/>
                  <a:pt x="2258089" y="5648997"/>
                  <a:pt x="2256526" y="5657926"/>
                </a:cubicBezTo>
                <a:lnTo>
                  <a:pt x="2367031" y="5657926"/>
                </a:lnTo>
                <a:cubicBezTo>
                  <a:pt x="2367254" y="5654131"/>
                  <a:pt x="2367366" y="5650894"/>
                  <a:pt x="2367366" y="5648215"/>
                </a:cubicBezTo>
                <a:cubicBezTo>
                  <a:pt x="2367366" y="5636607"/>
                  <a:pt x="2365301" y="5626673"/>
                  <a:pt x="2361171" y="5618413"/>
                </a:cubicBezTo>
                <a:cubicBezTo>
                  <a:pt x="2357041" y="5610153"/>
                  <a:pt x="2351125" y="5604125"/>
                  <a:pt x="2343423" y="5600330"/>
                </a:cubicBezTo>
                <a:cubicBezTo>
                  <a:pt x="2335721" y="5596535"/>
                  <a:pt x="2327071" y="5594637"/>
                  <a:pt x="2317471" y="5594637"/>
                </a:cubicBezTo>
                <a:close/>
                <a:moveTo>
                  <a:pt x="2766051" y="5525321"/>
                </a:moveTo>
                <a:cubicBezTo>
                  <a:pt x="2795094" y="5525767"/>
                  <a:pt x="2818328" y="5525990"/>
                  <a:pt x="2835755" y="5525990"/>
                </a:cubicBezTo>
                <a:cubicBezTo>
                  <a:pt x="2851616" y="5525990"/>
                  <a:pt x="2874402" y="5525767"/>
                  <a:pt x="2904114" y="5525321"/>
                </a:cubicBezTo>
                <a:cubicBezTo>
                  <a:pt x="2900277" y="5567513"/>
                  <a:pt x="2897513" y="5604572"/>
                  <a:pt x="2895821" y="5636495"/>
                </a:cubicBezTo>
                <a:cubicBezTo>
                  <a:pt x="2894130" y="5668419"/>
                  <a:pt x="2893059" y="5702240"/>
                  <a:pt x="2892609" y="5737959"/>
                </a:cubicBezTo>
                <a:cubicBezTo>
                  <a:pt x="2891705" y="5801360"/>
                  <a:pt x="2891254" y="5844445"/>
                  <a:pt x="2891254" y="5867216"/>
                </a:cubicBezTo>
                <a:cubicBezTo>
                  <a:pt x="2864712" y="5866770"/>
                  <a:pt x="2841851" y="5866546"/>
                  <a:pt x="2822669" y="5866546"/>
                </a:cubicBezTo>
                <a:cubicBezTo>
                  <a:pt x="2803715" y="5866546"/>
                  <a:pt x="2778848" y="5866770"/>
                  <a:pt x="2748068" y="5867216"/>
                </a:cubicBezTo>
                <a:cubicBezTo>
                  <a:pt x="2751176" y="5839980"/>
                  <a:pt x="2753507" y="5817545"/>
                  <a:pt x="2755061" y="5799908"/>
                </a:cubicBezTo>
                <a:cubicBezTo>
                  <a:pt x="2756615" y="5782272"/>
                  <a:pt x="2758114" y="5759725"/>
                  <a:pt x="2759558" y="5732266"/>
                </a:cubicBezTo>
                <a:cubicBezTo>
                  <a:pt x="2761002" y="5704807"/>
                  <a:pt x="2762279" y="5674446"/>
                  <a:pt x="2763388" y="5641183"/>
                </a:cubicBezTo>
                <a:cubicBezTo>
                  <a:pt x="2764497" y="5607920"/>
                  <a:pt x="2765385" y="5569299"/>
                  <a:pt x="2766051" y="5525321"/>
                </a:cubicBezTo>
                <a:close/>
                <a:moveTo>
                  <a:pt x="3145476" y="5516614"/>
                </a:moveTo>
                <a:cubicBezTo>
                  <a:pt x="3170926" y="5516614"/>
                  <a:pt x="3195204" y="5519572"/>
                  <a:pt x="3218309" y="5525488"/>
                </a:cubicBezTo>
                <a:cubicBezTo>
                  <a:pt x="3241415" y="5531404"/>
                  <a:pt x="3261004" y="5541729"/>
                  <a:pt x="3277078" y="5556463"/>
                </a:cubicBezTo>
                <a:cubicBezTo>
                  <a:pt x="3293151" y="5571197"/>
                  <a:pt x="3304592" y="5587828"/>
                  <a:pt x="3311401" y="5606358"/>
                </a:cubicBezTo>
                <a:cubicBezTo>
                  <a:pt x="3318210" y="5624887"/>
                  <a:pt x="3321615" y="5644867"/>
                  <a:pt x="3321615" y="5666298"/>
                </a:cubicBezTo>
                <a:cubicBezTo>
                  <a:pt x="3321615" y="5679023"/>
                  <a:pt x="3320163" y="5693199"/>
                  <a:pt x="3317261" y="5708826"/>
                </a:cubicBezTo>
                <a:lnTo>
                  <a:pt x="3082522" y="5709161"/>
                </a:lnTo>
                <a:cubicBezTo>
                  <a:pt x="3082299" y="5712715"/>
                  <a:pt x="3082187" y="5715938"/>
                  <a:pt x="3082187" y="5718830"/>
                </a:cubicBezTo>
                <a:cubicBezTo>
                  <a:pt x="3082187" y="5742839"/>
                  <a:pt x="3090782" y="5760512"/>
                  <a:pt x="3107972" y="5771851"/>
                </a:cubicBezTo>
                <a:cubicBezTo>
                  <a:pt x="3125161" y="5783189"/>
                  <a:pt x="3146146" y="5788858"/>
                  <a:pt x="3170926" y="5788858"/>
                </a:cubicBezTo>
                <a:cubicBezTo>
                  <a:pt x="3185660" y="5788858"/>
                  <a:pt x="3202459" y="5787128"/>
                  <a:pt x="3221323" y="5783668"/>
                </a:cubicBezTo>
                <a:cubicBezTo>
                  <a:pt x="3240187" y="5780207"/>
                  <a:pt x="3263460" y="5774347"/>
                  <a:pt x="3291142" y="5766087"/>
                </a:cubicBezTo>
                <a:cubicBezTo>
                  <a:pt x="3288240" y="5779482"/>
                  <a:pt x="3282659" y="5811852"/>
                  <a:pt x="3274399" y="5863198"/>
                </a:cubicBezTo>
                <a:cubicBezTo>
                  <a:pt x="3248503" y="5868332"/>
                  <a:pt x="3226737" y="5871737"/>
                  <a:pt x="3209100" y="5873411"/>
                </a:cubicBezTo>
                <a:cubicBezTo>
                  <a:pt x="3191464" y="5875085"/>
                  <a:pt x="3173605" y="5875922"/>
                  <a:pt x="3155522" y="5875922"/>
                </a:cubicBezTo>
                <a:cubicBezTo>
                  <a:pt x="3128957" y="5875922"/>
                  <a:pt x="3104512" y="5874082"/>
                  <a:pt x="3082187" y="5870402"/>
                </a:cubicBezTo>
                <a:cubicBezTo>
                  <a:pt x="3059863" y="5866722"/>
                  <a:pt x="3040608" y="5860199"/>
                  <a:pt x="3024423" y="5850831"/>
                </a:cubicBezTo>
                <a:cubicBezTo>
                  <a:pt x="3008238" y="5841464"/>
                  <a:pt x="2994676" y="5829810"/>
                  <a:pt x="2983737" y="5815869"/>
                </a:cubicBezTo>
                <a:cubicBezTo>
                  <a:pt x="2972799" y="5801929"/>
                  <a:pt x="2964483" y="5785369"/>
                  <a:pt x="2958790" y="5766189"/>
                </a:cubicBezTo>
                <a:cubicBezTo>
                  <a:pt x="2953098" y="5747010"/>
                  <a:pt x="2950251" y="5727271"/>
                  <a:pt x="2950251" y="5706973"/>
                </a:cubicBezTo>
                <a:cubicBezTo>
                  <a:pt x="2950251" y="5678426"/>
                  <a:pt x="2955944" y="5650491"/>
                  <a:pt x="2967329" y="5623169"/>
                </a:cubicBezTo>
                <a:cubicBezTo>
                  <a:pt x="2978714" y="5595846"/>
                  <a:pt x="2993393" y="5574491"/>
                  <a:pt x="3011364" y="5559103"/>
                </a:cubicBezTo>
                <a:cubicBezTo>
                  <a:pt x="3029335" y="5543715"/>
                  <a:pt x="3050040" y="5532786"/>
                  <a:pt x="3073481" y="5526317"/>
                </a:cubicBezTo>
                <a:cubicBezTo>
                  <a:pt x="3096921" y="5519849"/>
                  <a:pt x="3120920" y="5516614"/>
                  <a:pt x="3145476" y="5516614"/>
                </a:cubicBezTo>
                <a:close/>
                <a:moveTo>
                  <a:pt x="2316801" y="5516614"/>
                </a:moveTo>
                <a:cubicBezTo>
                  <a:pt x="2342251" y="5516614"/>
                  <a:pt x="2366529" y="5519572"/>
                  <a:pt x="2389634" y="5525488"/>
                </a:cubicBezTo>
                <a:cubicBezTo>
                  <a:pt x="2412740" y="5531404"/>
                  <a:pt x="2432329" y="5541729"/>
                  <a:pt x="2448403" y="5556463"/>
                </a:cubicBezTo>
                <a:cubicBezTo>
                  <a:pt x="2464476" y="5571197"/>
                  <a:pt x="2475917" y="5587828"/>
                  <a:pt x="2482726" y="5606358"/>
                </a:cubicBezTo>
                <a:cubicBezTo>
                  <a:pt x="2489535" y="5624887"/>
                  <a:pt x="2492940" y="5644867"/>
                  <a:pt x="2492940" y="5666298"/>
                </a:cubicBezTo>
                <a:cubicBezTo>
                  <a:pt x="2492940" y="5679023"/>
                  <a:pt x="2491489" y="5693199"/>
                  <a:pt x="2488586" y="5708826"/>
                </a:cubicBezTo>
                <a:lnTo>
                  <a:pt x="2253847" y="5709161"/>
                </a:lnTo>
                <a:cubicBezTo>
                  <a:pt x="2253624" y="5712715"/>
                  <a:pt x="2253512" y="5715938"/>
                  <a:pt x="2253512" y="5718830"/>
                </a:cubicBezTo>
                <a:cubicBezTo>
                  <a:pt x="2253512" y="5742839"/>
                  <a:pt x="2262107" y="5760512"/>
                  <a:pt x="2279297" y="5771851"/>
                </a:cubicBezTo>
                <a:cubicBezTo>
                  <a:pt x="2296486" y="5783189"/>
                  <a:pt x="2317471" y="5788858"/>
                  <a:pt x="2342251" y="5788858"/>
                </a:cubicBezTo>
                <a:cubicBezTo>
                  <a:pt x="2356985" y="5788858"/>
                  <a:pt x="2373784" y="5787128"/>
                  <a:pt x="2392648" y="5783668"/>
                </a:cubicBezTo>
                <a:cubicBezTo>
                  <a:pt x="2411512" y="5780207"/>
                  <a:pt x="2434785" y="5774347"/>
                  <a:pt x="2462467" y="5766087"/>
                </a:cubicBezTo>
                <a:cubicBezTo>
                  <a:pt x="2459565" y="5779482"/>
                  <a:pt x="2453984" y="5811852"/>
                  <a:pt x="2445724" y="5863198"/>
                </a:cubicBezTo>
                <a:cubicBezTo>
                  <a:pt x="2419828" y="5868332"/>
                  <a:pt x="2398062" y="5871737"/>
                  <a:pt x="2380426" y="5873411"/>
                </a:cubicBezTo>
                <a:cubicBezTo>
                  <a:pt x="2362789" y="5875085"/>
                  <a:pt x="2344930" y="5875922"/>
                  <a:pt x="2326847" y="5875922"/>
                </a:cubicBezTo>
                <a:cubicBezTo>
                  <a:pt x="2300282" y="5875922"/>
                  <a:pt x="2275836" y="5874082"/>
                  <a:pt x="2253512" y="5870402"/>
                </a:cubicBezTo>
                <a:cubicBezTo>
                  <a:pt x="2231188" y="5866722"/>
                  <a:pt x="2211933" y="5860199"/>
                  <a:pt x="2195748" y="5850831"/>
                </a:cubicBezTo>
                <a:cubicBezTo>
                  <a:pt x="2179563" y="5841464"/>
                  <a:pt x="2166001" y="5829810"/>
                  <a:pt x="2155063" y="5815869"/>
                </a:cubicBezTo>
                <a:cubicBezTo>
                  <a:pt x="2144124" y="5801929"/>
                  <a:pt x="2135808" y="5785369"/>
                  <a:pt x="2130115" y="5766189"/>
                </a:cubicBezTo>
                <a:cubicBezTo>
                  <a:pt x="2124423" y="5747010"/>
                  <a:pt x="2121576" y="5727271"/>
                  <a:pt x="2121576" y="5706973"/>
                </a:cubicBezTo>
                <a:cubicBezTo>
                  <a:pt x="2121576" y="5678426"/>
                  <a:pt x="2127269" y="5650491"/>
                  <a:pt x="2138654" y="5623169"/>
                </a:cubicBezTo>
                <a:cubicBezTo>
                  <a:pt x="2150040" y="5595846"/>
                  <a:pt x="2164718" y="5574491"/>
                  <a:pt x="2182689" y="5559103"/>
                </a:cubicBezTo>
                <a:cubicBezTo>
                  <a:pt x="2200660" y="5543715"/>
                  <a:pt x="2221365" y="5532786"/>
                  <a:pt x="2244806" y="5526317"/>
                </a:cubicBezTo>
                <a:cubicBezTo>
                  <a:pt x="2268246" y="5519849"/>
                  <a:pt x="2292245" y="5516614"/>
                  <a:pt x="2316801" y="5516614"/>
                </a:cubicBezTo>
                <a:close/>
                <a:moveTo>
                  <a:pt x="2562461" y="5410128"/>
                </a:moveTo>
                <a:cubicBezTo>
                  <a:pt x="2593530" y="5410574"/>
                  <a:pt x="2616887" y="5410797"/>
                  <a:pt x="2632531" y="5410797"/>
                </a:cubicBezTo>
                <a:cubicBezTo>
                  <a:pt x="2652870" y="5410797"/>
                  <a:pt x="2675334" y="5410574"/>
                  <a:pt x="2699922" y="5410128"/>
                </a:cubicBezTo>
                <a:lnTo>
                  <a:pt x="2692278" y="5512931"/>
                </a:lnTo>
                <a:lnTo>
                  <a:pt x="2679977" y="5766087"/>
                </a:lnTo>
                <a:lnTo>
                  <a:pt x="2677319" y="5867216"/>
                </a:lnTo>
                <a:cubicBezTo>
                  <a:pt x="2653404" y="5866993"/>
                  <a:pt x="2631835" y="5866881"/>
                  <a:pt x="2612612" y="5866881"/>
                </a:cubicBezTo>
                <a:lnTo>
                  <a:pt x="2539858" y="5867216"/>
                </a:lnTo>
                <a:lnTo>
                  <a:pt x="2545843" y="5795168"/>
                </a:lnTo>
                <a:lnTo>
                  <a:pt x="2558804" y="5544842"/>
                </a:lnTo>
                <a:close/>
                <a:moveTo>
                  <a:pt x="1887798" y="5408118"/>
                </a:moveTo>
                <a:cubicBezTo>
                  <a:pt x="1916370" y="5408118"/>
                  <a:pt x="1941816" y="5409235"/>
                  <a:pt x="1964137" y="5411467"/>
                </a:cubicBezTo>
                <a:cubicBezTo>
                  <a:pt x="1980877" y="5413030"/>
                  <a:pt x="1996110" y="5416267"/>
                  <a:pt x="2009838" y="5421178"/>
                </a:cubicBezTo>
                <a:cubicBezTo>
                  <a:pt x="2023566" y="5426089"/>
                  <a:pt x="2035117" y="5432061"/>
                  <a:pt x="2044491" y="5439093"/>
                </a:cubicBezTo>
                <a:cubicBezTo>
                  <a:pt x="2053865" y="5446125"/>
                  <a:pt x="2061677" y="5453995"/>
                  <a:pt x="2067926" y="5462701"/>
                </a:cubicBezTo>
                <a:cubicBezTo>
                  <a:pt x="2074175" y="5471408"/>
                  <a:pt x="2079030" y="5481621"/>
                  <a:pt x="2082490" y="5493341"/>
                </a:cubicBezTo>
                <a:cubicBezTo>
                  <a:pt x="2085950" y="5505061"/>
                  <a:pt x="2087681" y="5517619"/>
                  <a:pt x="2087681" y="5531013"/>
                </a:cubicBezTo>
                <a:cubicBezTo>
                  <a:pt x="2087681" y="5545971"/>
                  <a:pt x="2085783" y="5559979"/>
                  <a:pt x="2081988" y="5573039"/>
                </a:cubicBezTo>
                <a:cubicBezTo>
                  <a:pt x="2078193" y="5586098"/>
                  <a:pt x="2072221" y="5598377"/>
                  <a:pt x="2064073" y="5609874"/>
                </a:cubicBezTo>
                <a:cubicBezTo>
                  <a:pt x="2055924" y="5621371"/>
                  <a:pt x="2045655" y="5631305"/>
                  <a:pt x="2033265" y="5639676"/>
                </a:cubicBezTo>
                <a:cubicBezTo>
                  <a:pt x="2020875" y="5648048"/>
                  <a:pt x="2003518" y="5656587"/>
                  <a:pt x="1981194" y="5665293"/>
                </a:cubicBezTo>
                <a:lnTo>
                  <a:pt x="1998607" y="5707821"/>
                </a:lnTo>
                <a:cubicBezTo>
                  <a:pt x="2003518" y="5719653"/>
                  <a:pt x="2008764" y="5731708"/>
                  <a:pt x="2014346" y="5743986"/>
                </a:cubicBezTo>
                <a:lnTo>
                  <a:pt x="2059217" y="5842101"/>
                </a:lnTo>
                <a:cubicBezTo>
                  <a:pt x="2061226" y="5846343"/>
                  <a:pt x="2064798" y="5854714"/>
                  <a:pt x="2069933" y="5867216"/>
                </a:cubicBezTo>
                <a:cubicBezTo>
                  <a:pt x="2033122" y="5866770"/>
                  <a:pt x="2008360" y="5866546"/>
                  <a:pt x="1995645" y="5866546"/>
                </a:cubicBezTo>
                <a:cubicBezTo>
                  <a:pt x="1979582" y="5866546"/>
                  <a:pt x="1953257" y="5866770"/>
                  <a:pt x="1916670" y="5867216"/>
                </a:cubicBezTo>
                <a:cubicBezTo>
                  <a:pt x="1913095" y="5855607"/>
                  <a:pt x="1906614" y="5834065"/>
                  <a:pt x="1897227" y="5802587"/>
                </a:cubicBezTo>
                <a:cubicBezTo>
                  <a:pt x="1893429" y="5789416"/>
                  <a:pt x="1890188" y="5779259"/>
                  <a:pt x="1887506" y="5772115"/>
                </a:cubicBezTo>
                <a:cubicBezTo>
                  <a:pt x="1882141" y="5756265"/>
                  <a:pt x="1874205" y="5734052"/>
                  <a:pt x="1863699" y="5705477"/>
                </a:cubicBezTo>
                <a:lnTo>
                  <a:pt x="1829171" y="5610711"/>
                </a:lnTo>
                <a:cubicBezTo>
                  <a:pt x="1841226" y="5612943"/>
                  <a:pt x="1853058" y="5614059"/>
                  <a:pt x="1864667" y="5614059"/>
                </a:cubicBezTo>
                <a:cubicBezTo>
                  <a:pt x="1880964" y="5614059"/>
                  <a:pt x="1895752" y="5611604"/>
                  <a:pt x="1909033" y="5606692"/>
                </a:cubicBezTo>
                <a:cubicBezTo>
                  <a:pt x="1922315" y="5601781"/>
                  <a:pt x="1932360" y="5594191"/>
                  <a:pt x="1939169" y="5583922"/>
                </a:cubicBezTo>
                <a:cubicBezTo>
                  <a:pt x="1945978" y="5573653"/>
                  <a:pt x="1949382" y="5562825"/>
                  <a:pt x="1949382" y="5551440"/>
                </a:cubicBezTo>
                <a:cubicBezTo>
                  <a:pt x="1949382" y="5541841"/>
                  <a:pt x="1946815" y="5533413"/>
                  <a:pt x="1941680" y="5526158"/>
                </a:cubicBezTo>
                <a:cubicBezTo>
                  <a:pt x="1936546" y="5518902"/>
                  <a:pt x="1928453" y="5513489"/>
                  <a:pt x="1917403" y="5509917"/>
                </a:cubicBezTo>
                <a:cubicBezTo>
                  <a:pt x="1906352" y="5506345"/>
                  <a:pt x="1889330" y="5504559"/>
                  <a:pt x="1866336" y="5504559"/>
                </a:cubicBezTo>
                <a:cubicBezTo>
                  <a:pt x="1858522" y="5504559"/>
                  <a:pt x="1850430" y="5504727"/>
                  <a:pt x="1842058" y="5505061"/>
                </a:cubicBezTo>
                <a:cubicBezTo>
                  <a:pt x="1833687" y="5505396"/>
                  <a:pt x="1823920" y="5505675"/>
                  <a:pt x="1812758" y="5505899"/>
                </a:cubicBezTo>
                <a:cubicBezTo>
                  <a:pt x="1809898" y="5551663"/>
                  <a:pt x="1807366" y="5607474"/>
                  <a:pt x="1805163" y="5673330"/>
                </a:cubicBezTo>
                <a:cubicBezTo>
                  <a:pt x="1802960" y="5739187"/>
                  <a:pt x="1801530" y="5803815"/>
                  <a:pt x="1800870" y="5867216"/>
                </a:cubicBezTo>
                <a:cubicBezTo>
                  <a:pt x="1763543" y="5866770"/>
                  <a:pt x="1739294" y="5866546"/>
                  <a:pt x="1728121" y="5866546"/>
                </a:cubicBezTo>
                <a:cubicBezTo>
                  <a:pt x="1715156" y="5866546"/>
                  <a:pt x="1691799" y="5866770"/>
                  <a:pt x="1658051" y="5867216"/>
                </a:cubicBezTo>
                <a:cubicBezTo>
                  <a:pt x="1662306" y="5827925"/>
                  <a:pt x="1665665" y="5792541"/>
                  <a:pt x="1668128" y="5761064"/>
                </a:cubicBezTo>
                <a:cubicBezTo>
                  <a:pt x="1670591" y="5729587"/>
                  <a:pt x="1672718" y="5693087"/>
                  <a:pt x="1674509" y="5651564"/>
                </a:cubicBezTo>
                <a:cubicBezTo>
                  <a:pt x="1676300" y="5610041"/>
                  <a:pt x="1677643" y="5566230"/>
                  <a:pt x="1678538" y="5520130"/>
                </a:cubicBezTo>
                <a:cubicBezTo>
                  <a:pt x="1679432" y="5474031"/>
                  <a:pt x="1679880" y="5437363"/>
                  <a:pt x="1679880" y="5410128"/>
                </a:cubicBezTo>
                <a:cubicBezTo>
                  <a:pt x="1707781" y="5410797"/>
                  <a:pt x="1730326" y="5411132"/>
                  <a:pt x="1747512" y="5411132"/>
                </a:cubicBezTo>
                <a:cubicBezTo>
                  <a:pt x="1765368" y="5411132"/>
                  <a:pt x="1787130" y="5410630"/>
                  <a:pt x="1812800" y="5409625"/>
                </a:cubicBezTo>
                <a:cubicBezTo>
                  <a:pt x="1838469" y="5408621"/>
                  <a:pt x="1863468" y="5408118"/>
                  <a:pt x="1887798" y="5408118"/>
                </a:cubicBezTo>
                <a:close/>
                <a:moveTo>
                  <a:pt x="2770839" y="5401421"/>
                </a:moveTo>
                <a:cubicBezTo>
                  <a:pt x="2797851" y="5401868"/>
                  <a:pt x="2820510" y="5402091"/>
                  <a:pt x="2838816" y="5402091"/>
                </a:cubicBezTo>
                <a:cubicBezTo>
                  <a:pt x="2864042" y="5402091"/>
                  <a:pt x="2886143" y="5401868"/>
                  <a:pt x="2905119" y="5401421"/>
                </a:cubicBezTo>
                <a:cubicBezTo>
                  <a:pt x="2904449" y="5408342"/>
                  <a:pt x="2904003" y="5414146"/>
                  <a:pt x="2903779" y="5418834"/>
                </a:cubicBezTo>
                <a:lnTo>
                  <a:pt x="2901770" y="5460357"/>
                </a:lnTo>
                <a:cubicBezTo>
                  <a:pt x="2901324" y="5466608"/>
                  <a:pt x="2901101" y="5473975"/>
                  <a:pt x="2901101" y="5482458"/>
                </a:cubicBezTo>
                <a:cubicBezTo>
                  <a:pt x="2879000" y="5482012"/>
                  <a:pt x="2857792" y="5481788"/>
                  <a:pt x="2837477" y="5481788"/>
                </a:cubicBezTo>
                <a:cubicBezTo>
                  <a:pt x="2816492" y="5481788"/>
                  <a:pt x="2793721" y="5482012"/>
                  <a:pt x="2769165" y="5482458"/>
                </a:cubicBezTo>
                <a:cubicBezTo>
                  <a:pt x="2770504" y="5455892"/>
                  <a:pt x="2771174" y="5434908"/>
                  <a:pt x="2771174" y="5419504"/>
                </a:cubicBezTo>
                <a:cubicBezTo>
                  <a:pt x="2771174" y="5415039"/>
                  <a:pt x="2771062" y="5409011"/>
                  <a:pt x="2770839" y="5401421"/>
                </a:cubicBezTo>
                <a:close/>
                <a:moveTo>
                  <a:pt x="3525583" y="5389366"/>
                </a:moveTo>
                <a:cubicBezTo>
                  <a:pt x="3538531" y="5389366"/>
                  <a:pt x="3552540" y="5390203"/>
                  <a:pt x="3567609" y="5391878"/>
                </a:cubicBezTo>
                <a:cubicBezTo>
                  <a:pt x="3582678" y="5393552"/>
                  <a:pt x="3600704" y="5397180"/>
                  <a:pt x="3621689" y="5402761"/>
                </a:cubicBezTo>
                <a:cubicBezTo>
                  <a:pt x="3622359" y="5438256"/>
                  <a:pt x="3623810" y="5467724"/>
                  <a:pt x="3626042" y="5491165"/>
                </a:cubicBezTo>
                <a:cubicBezTo>
                  <a:pt x="3603948" y="5483128"/>
                  <a:pt x="3584087" y="5479109"/>
                  <a:pt x="3566458" y="5479109"/>
                </a:cubicBezTo>
                <a:cubicBezTo>
                  <a:pt x="3554406" y="5479109"/>
                  <a:pt x="3544977" y="5481900"/>
                  <a:pt x="3538170" y="5487481"/>
                </a:cubicBezTo>
                <a:cubicBezTo>
                  <a:pt x="3531362" y="5493062"/>
                  <a:pt x="3527959" y="5503331"/>
                  <a:pt x="3527959" y="5518288"/>
                </a:cubicBezTo>
                <a:lnTo>
                  <a:pt x="3528294" y="5528334"/>
                </a:lnTo>
                <a:lnTo>
                  <a:pt x="3605281" y="5528334"/>
                </a:lnTo>
                <a:cubicBezTo>
                  <a:pt x="3603495" y="5554007"/>
                  <a:pt x="3601711" y="5585038"/>
                  <a:pt x="3599928" y="5621426"/>
                </a:cubicBezTo>
                <a:lnTo>
                  <a:pt x="3530308" y="5621426"/>
                </a:lnTo>
                <a:lnTo>
                  <a:pt x="3519258" y="5867216"/>
                </a:lnTo>
                <a:cubicBezTo>
                  <a:pt x="3492685" y="5866770"/>
                  <a:pt x="3469907" y="5866546"/>
                  <a:pt x="3450925" y="5866546"/>
                </a:cubicBezTo>
                <a:cubicBezTo>
                  <a:pt x="3431722" y="5866546"/>
                  <a:pt x="3409393" y="5866770"/>
                  <a:pt x="3383936" y="5867216"/>
                </a:cubicBezTo>
                <a:cubicBezTo>
                  <a:pt x="3388178" y="5824354"/>
                  <a:pt x="3393312" y="5742424"/>
                  <a:pt x="3399340" y="5621426"/>
                </a:cubicBezTo>
                <a:lnTo>
                  <a:pt x="3358487" y="5621426"/>
                </a:lnTo>
                <a:cubicBezTo>
                  <a:pt x="3359156" y="5614506"/>
                  <a:pt x="3360105" y="5599772"/>
                  <a:pt x="3361333" y="5577224"/>
                </a:cubicBezTo>
                <a:cubicBezTo>
                  <a:pt x="3362561" y="5554677"/>
                  <a:pt x="3363286" y="5538380"/>
                  <a:pt x="3363510" y="5528334"/>
                </a:cubicBezTo>
                <a:lnTo>
                  <a:pt x="3411060" y="5528334"/>
                </a:lnTo>
                <a:cubicBezTo>
                  <a:pt x="3410837" y="5519405"/>
                  <a:pt x="3410725" y="5511703"/>
                  <a:pt x="3410725" y="5505229"/>
                </a:cubicBezTo>
                <a:cubicBezTo>
                  <a:pt x="3410725" y="5484691"/>
                  <a:pt x="3411786" y="5468617"/>
                  <a:pt x="3413907" y="5457008"/>
                </a:cubicBezTo>
                <a:cubicBezTo>
                  <a:pt x="3416027" y="5445400"/>
                  <a:pt x="3419934" y="5435521"/>
                  <a:pt x="3425627" y="5427373"/>
                </a:cubicBezTo>
                <a:cubicBezTo>
                  <a:pt x="3431319" y="5419225"/>
                  <a:pt x="3439356" y="5411969"/>
                  <a:pt x="3449737" y="5405607"/>
                </a:cubicBezTo>
                <a:cubicBezTo>
                  <a:pt x="3460118" y="5399245"/>
                  <a:pt x="3471838" y="5394947"/>
                  <a:pt x="3484898" y="5392715"/>
                </a:cubicBezTo>
                <a:cubicBezTo>
                  <a:pt x="3497957" y="5390482"/>
                  <a:pt x="3511519" y="5389366"/>
                  <a:pt x="3525583" y="5389366"/>
                </a:cubicBezTo>
                <a:close/>
                <a:moveTo>
                  <a:pt x="2127827" y="4795914"/>
                </a:moveTo>
                <a:cubicBezTo>
                  <a:pt x="2113539" y="4795914"/>
                  <a:pt x="2100814" y="4799597"/>
                  <a:pt x="2089653" y="4806964"/>
                </a:cubicBezTo>
                <a:cubicBezTo>
                  <a:pt x="2078490" y="4814331"/>
                  <a:pt x="2070063" y="4825103"/>
                  <a:pt x="2064370" y="4839279"/>
                </a:cubicBezTo>
                <a:cubicBezTo>
                  <a:pt x="2058678" y="4853455"/>
                  <a:pt x="2055831" y="4868914"/>
                  <a:pt x="2055831" y="4885657"/>
                </a:cubicBezTo>
                <a:cubicBezTo>
                  <a:pt x="2055831" y="4910214"/>
                  <a:pt x="2061971" y="4929022"/>
                  <a:pt x="2074249" y="4942082"/>
                </a:cubicBezTo>
                <a:cubicBezTo>
                  <a:pt x="2086527" y="4955141"/>
                  <a:pt x="2101931" y="4961671"/>
                  <a:pt x="2120460" y="4961671"/>
                </a:cubicBezTo>
                <a:cubicBezTo>
                  <a:pt x="2134524" y="4961671"/>
                  <a:pt x="2147137" y="4957932"/>
                  <a:pt x="2158300" y="4950453"/>
                </a:cubicBezTo>
                <a:cubicBezTo>
                  <a:pt x="2169462" y="4942975"/>
                  <a:pt x="2177889" y="4931924"/>
                  <a:pt x="2183582" y="4917302"/>
                </a:cubicBezTo>
                <a:cubicBezTo>
                  <a:pt x="2189274" y="4902680"/>
                  <a:pt x="2192121" y="4886997"/>
                  <a:pt x="2192121" y="4870254"/>
                </a:cubicBezTo>
                <a:cubicBezTo>
                  <a:pt x="2192121" y="4856413"/>
                  <a:pt x="2189888" y="4843911"/>
                  <a:pt x="2185423" y="4832749"/>
                </a:cubicBezTo>
                <a:cubicBezTo>
                  <a:pt x="2180958" y="4821587"/>
                  <a:pt x="2173647" y="4812657"/>
                  <a:pt x="2163490" y="4805960"/>
                </a:cubicBezTo>
                <a:cubicBezTo>
                  <a:pt x="2153332" y="4799263"/>
                  <a:pt x="2141445" y="4795914"/>
                  <a:pt x="2127827" y="4795914"/>
                </a:cubicBezTo>
                <a:close/>
                <a:moveTo>
                  <a:pt x="3993871" y="4775487"/>
                </a:moveTo>
                <a:cubicBezTo>
                  <a:pt x="3987174" y="4775487"/>
                  <a:pt x="3980700" y="4776548"/>
                  <a:pt x="3974449" y="4778668"/>
                </a:cubicBezTo>
                <a:cubicBezTo>
                  <a:pt x="3968198" y="4780789"/>
                  <a:pt x="3962562" y="4783915"/>
                  <a:pt x="3957539" y="4788045"/>
                </a:cubicBezTo>
                <a:cubicBezTo>
                  <a:pt x="3952516" y="4792175"/>
                  <a:pt x="3948330" y="4796919"/>
                  <a:pt x="3944981" y="4802276"/>
                </a:cubicBezTo>
                <a:cubicBezTo>
                  <a:pt x="3941633" y="4807634"/>
                  <a:pt x="3939177" y="4812825"/>
                  <a:pt x="3937614" y="4817848"/>
                </a:cubicBezTo>
                <a:cubicBezTo>
                  <a:pt x="3936052" y="4822870"/>
                  <a:pt x="3934489" y="4829847"/>
                  <a:pt x="3932926" y="4838776"/>
                </a:cubicBezTo>
                <a:lnTo>
                  <a:pt x="4043431" y="4838776"/>
                </a:lnTo>
                <a:cubicBezTo>
                  <a:pt x="4043654" y="4834981"/>
                  <a:pt x="4043766" y="4831744"/>
                  <a:pt x="4043766" y="4829065"/>
                </a:cubicBezTo>
                <a:cubicBezTo>
                  <a:pt x="4043766" y="4817457"/>
                  <a:pt x="4041701" y="4807523"/>
                  <a:pt x="4037571" y="4799263"/>
                </a:cubicBezTo>
                <a:cubicBezTo>
                  <a:pt x="4033441" y="4791003"/>
                  <a:pt x="4027525" y="4784975"/>
                  <a:pt x="4019823" y="4781180"/>
                </a:cubicBezTo>
                <a:cubicBezTo>
                  <a:pt x="4012121" y="4777385"/>
                  <a:pt x="4003471" y="4775487"/>
                  <a:pt x="3993871" y="4775487"/>
                </a:cubicBezTo>
                <a:close/>
                <a:moveTo>
                  <a:pt x="4700656" y="4697464"/>
                </a:moveTo>
                <a:cubicBezTo>
                  <a:pt x="4731687" y="4697464"/>
                  <a:pt x="4771312" y="4701483"/>
                  <a:pt x="4819532" y="4709519"/>
                </a:cubicBezTo>
                <a:lnTo>
                  <a:pt x="4824890" y="4803281"/>
                </a:lnTo>
                <a:cubicBezTo>
                  <a:pt x="4797878" y="4792565"/>
                  <a:pt x="4771870" y="4787208"/>
                  <a:pt x="4746868" y="4787208"/>
                </a:cubicBezTo>
                <a:cubicBezTo>
                  <a:pt x="4729231" y="4787208"/>
                  <a:pt x="4716450" y="4789021"/>
                  <a:pt x="4708525" y="4792649"/>
                </a:cubicBezTo>
                <a:cubicBezTo>
                  <a:pt x="4700601" y="4796277"/>
                  <a:pt x="4696637" y="4801830"/>
                  <a:pt x="4696637" y="4809308"/>
                </a:cubicBezTo>
                <a:cubicBezTo>
                  <a:pt x="4696637" y="4811764"/>
                  <a:pt x="4697084" y="4814108"/>
                  <a:pt x="4697977" y="4816341"/>
                </a:cubicBezTo>
                <a:cubicBezTo>
                  <a:pt x="4698870" y="4818573"/>
                  <a:pt x="4700488" y="4820917"/>
                  <a:pt x="4702832" y="4823373"/>
                </a:cubicBezTo>
                <a:cubicBezTo>
                  <a:pt x="4705176" y="4825828"/>
                  <a:pt x="4708079" y="4828340"/>
                  <a:pt x="4711539" y="4830907"/>
                </a:cubicBezTo>
                <a:cubicBezTo>
                  <a:pt x="4714999" y="4833474"/>
                  <a:pt x="4723426" y="4839446"/>
                  <a:pt x="4736821" y="4848822"/>
                </a:cubicBezTo>
                <a:cubicBezTo>
                  <a:pt x="4750216" y="4858199"/>
                  <a:pt x="4760709" y="4865900"/>
                  <a:pt x="4768298" y="4871928"/>
                </a:cubicBezTo>
                <a:cubicBezTo>
                  <a:pt x="4780800" y="4881751"/>
                  <a:pt x="4790343" y="4890848"/>
                  <a:pt x="4796929" y="4899219"/>
                </a:cubicBezTo>
                <a:cubicBezTo>
                  <a:pt x="4803515" y="4907591"/>
                  <a:pt x="4808538" y="4916521"/>
                  <a:pt x="4811998" y="4926008"/>
                </a:cubicBezTo>
                <a:cubicBezTo>
                  <a:pt x="4815458" y="4935496"/>
                  <a:pt x="4817188" y="4945486"/>
                  <a:pt x="4817188" y="4955979"/>
                </a:cubicBezTo>
                <a:cubicBezTo>
                  <a:pt x="4817188" y="4971829"/>
                  <a:pt x="4813337" y="4986395"/>
                  <a:pt x="4805636" y="4999678"/>
                </a:cubicBezTo>
                <a:cubicBezTo>
                  <a:pt x="4797934" y="5012961"/>
                  <a:pt x="4786325" y="5024067"/>
                  <a:pt x="4770810" y="5032997"/>
                </a:cubicBezTo>
                <a:cubicBezTo>
                  <a:pt x="4755295" y="5041927"/>
                  <a:pt x="4738496" y="5048122"/>
                  <a:pt x="4720413" y="5051582"/>
                </a:cubicBezTo>
                <a:cubicBezTo>
                  <a:pt x="4702330" y="5055042"/>
                  <a:pt x="4683689" y="5056772"/>
                  <a:pt x="4664491" y="5056772"/>
                </a:cubicBezTo>
                <a:cubicBezTo>
                  <a:pt x="4651542" y="5056772"/>
                  <a:pt x="4635302" y="5055656"/>
                  <a:pt x="4615768" y="5053424"/>
                </a:cubicBezTo>
                <a:cubicBezTo>
                  <a:pt x="4596235" y="5051191"/>
                  <a:pt x="4573519" y="5047285"/>
                  <a:pt x="4547623" y="5041704"/>
                </a:cubicBezTo>
                <a:cubicBezTo>
                  <a:pt x="4546730" y="5031881"/>
                  <a:pt x="4545838" y="5021556"/>
                  <a:pt x="4544944" y="5010729"/>
                </a:cubicBezTo>
                <a:cubicBezTo>
                  <a:pt x="4544051" y="4999902"/>
                  <a:pt x="4542600" y="4985000"/>
                  <a:pt x="4540591" y="4966025"/>
                </a:cubicBezTo>
                <a:lnTo>
                  <a:pt x="4537912" y="4941914"/>
                </a:lnTo>
                <a:cubicBezTo>
                  <a:pt x="4559518" y="4950398"/>
                  <a:pt x="4578116" y="4956704"/>
                  <a:pt x="4593706" y="4960834"/>
                </a:cubicBezTo>
                <a:cubicBezTo>
                  <a:pt x="4609297" y="4964964"/>
                  <a:pt x="4623662" y="4967029"/>
                  <a:pt x="4636802" y="4967029"/>
                </a:cubicBezTo>
                <a:cubicBezTo>
                  <a:pt x="4647716" y="4967029"/>
                  <a:pt x="4656570" y="4966025"/>
                  <a:pt x="4663363" y="4964015"/>
                </a:cubicBezTo>
                <a:cubicBezTo>
                  <a:pt x="4670156" y="4962006"/>
                  <a:pt x="4675112" y="4959104"/>
                  <a:pt x="4678230" y="4955309"/>
                </a:cubicBezTo>
                <a:cubicBezTo>
                  <a:pt x="4681349" y="4951514"/>
                  <a:pt x="4682909" y="4947607"/>
                  <a:pt x="4682909" y="4943589"/>
                </a:cubicBezTo>
                <a:cubicBezTo>
                  <a:pt x="4682909" y="4940017"/>
                  <a:pt x="4681739" y="4936501"/>
                  <a:pt x="4679403" y="4933040"/>
                </a:cubicBezTo>
                <a:cubicBezTo>
                  <a:pt x="4677065" y="4929580"/>
                  <a:pt x="4671777" y="4924836"/>
                  <a:pt x="4663538" y="4918809"/>
                </a:cubicBezTo>
                <a:cubicBezTo>
                  <a:pt x="4645285" y="4905414"/>
                  <a:pt x="4629201" y="4893248"/>
                  <a:pt x="4615287" y="4882309"/>
                </a:cubicBezTo>
                <a:cubicBezTo>
                  <a:pt x="4601373" y="4871370"/>
                  <a:pt x="4590909" y="4861659"/>
                  <a:pt x="4583896" y="4853176"/>
                </a:cubicBezTo>
                <a:cubicBezTo>
                  <a:pt x="4576883" y="4844692"/>
                  <a:pt x="4571540" y="4835539"/>
                  <a:pt x="4567867" y="4825717"/>
                </a:cubicBezTo>
                <a:cubicBezTo>
                  <a:pt x="4564194" y="4815894"/>
                  <a:pt x="4562357" y="4805737"/>
                  <a:pt x="4562357" y="4795244"/>
                </a:cubicBezTo>
                <a:cubicBezTo>
                  <a:pt x="4562357" y="4776715"/>
                  <a:pt x="4567659" y="4759414"/>
                  <a:pt x="4578263" y="4743340"/>
                </a:cubicBezTo>
                <a:cubicBezTo>
                  <a:pt x="4588868" y="4727267"/>
                  <a:pt x="4604494" y="4715603"/>
                  <a:pt x="4625145" y="4708347"/>
                </a:cubicBezTo>
                <a:cubicBezTo>
                  <a:pt x="4645794" y="4701092"/>
                  <a:pt x="4670965" y="4697464"/>
                  <a:pt x="4700656" y="4697464"/>
                </a:cubicBezTo>
                <a:close/>
                <a:moveTo>
                  <a:pt x="4367281" y="4697464"/>
                </a:moveTo>
                <a:cubicBezTo>
                  <a:pt x="4398311" y="4697464"/>
                  <a:pt x="4437937" y="4701483"/>
                  <a:pt x="4486157" y="4709519"/>
                </a:cubicBezTo>
                <a:lnTo>
                  <a:pt x="4491515" y="4803281"/>
                </a:lnTo>
                <a:cubicBezTo>
                  <a:pt x="4464503" y="4792565"/>
                  <a:pt x="4438495" y="4787208"/>
                  <a:pt x="4413492" y="4787208"/>
                </a:cubicBezTo>
                <a:cubicBezTo>
                  <a:pt x="4395856" y="4787208"/>
                  <a:pt x="4383075" y="4789021"/>
                  <a:pt x="4375150" y="4792649"/>
                </a:cubicBezTo>
                <a:cubicBezTo>
                  <a:pt x="4367225" y="4796277"/>
                  <a:pt x="4363262" y="4801830"/>
                  <a:pt x="4363262" y="4809308"/>
                </a:cubicBezTo>
                <a:cubicBezTo>
                  <a:pt x="4363262" y="4811764"/>
                  <a:pt x="4363709" y="4814108"/>
                  <a:pt x="4364602" y="4816341"/>
                </a:cubicBezTo>
                <a:cubicBezTo>
                  <a:pt x="4365495" y="4818573"/>
                  <a:pt x="4367113" y="4820917"/>
                  <a:pt x="4369457" y="4823373"/>
                </a:cubicBezTo>
                <a:cubicBezTo>
                  <a:pt x="4371801" y="4825828"/>
                  <a:pt x="4374704" y="4828340"/>
                  <a:pt x="4378164" y="4830907"/>
                </a:cubicBezTo>
                <a:cubicBezTo>
                  <a:pt x="4381624" y="4833474"/>
                  <a:pt x="4390051" y="4839446"/>
                  <a:pt x="4403446" y="4848822"/>
                </a:cubicBezTo>
                <a:cubicBezTo>
                  <a:pt x="4416841" y="4858199"/>
                  <a:pt x="4427333" y="4865900"/>
                  <a:pt x="4434923" y="4871928"/>
                </a:cubicBezTo>
                <a:cubicBezTo>
                  <a:pt x="4447425" y="4881751"/>
                  <a:pt x="4456968" y="4890848"/>
                  <a:pt x="4463554" y="4899219"/>
                </a:cubicBezTo>
                <a:cubicBezTo>
                  <a:pt x="4470140" y="4907591"/>
                  <a:pt x="4475163" y="4916521"/>
                  <a:pt x="4478623" y="4926008"/>
                </a:cubicBezTo>
                <a:cubicBezTo>
                  <a:pt x="4482083" y="4935496"/>
                  <a:pt x="4483813" y="4945486"/>
                  <a:pt x="4483813" y="4955979"/>
                </a:cubicBezTo>
                <a:cubicBezTo>
                  <a:pt x="4483813" y="4971829"/>
                  <a:pt x="4479962" y="4986395"/>
                  <a:pt x="4472260" y="4999678"/>
                </a:cubicBezTo>
                <a:cubicBezTo>
                  <a:pt x="4464559" y="5012961"/>
                  <a:pt x="4452950" y="5024067"/>
                  <a:pt x="4437435" y="5032997"/>
                </a:cubicBezTo>
                <a:cubicBezTo>
                  <a:pt x="4421919" y="5041927"/>
                  <a:pt x="4405120" y="5048122"/>
                  <a:pt x="4387038" y="5051582"/>
                </a:cubicBezTo>
                <a:cubicBezTo>
                  <a:pt x="4368955" y="5055042"/>
                  <a:pt x="4350315" y="5056772"/>
                  <a:pt x="4331116" y="5056772"/>
                </a:cubicBezTo>
                <a:cubicBezTo>
                  <a:pt x="4318167" y="5056772"/>
                  <a:pt x="4301927" y="5055656"/>
                  <a:pt x="4282393" y="5053424"/>
                </a:cubicBezTo>
                <a:cubicBezTo>
                  <a:pt x="4262859" y="5051191"/>
                  <a:pt x="4240144" y="5047285"/>
                  <a:pt x="4214248" y="5041704"/>
                </a:cubicBezTo>
                <a:cubicBezTo>
                  <a:pt x="4213355" y="5031881"/>
                  <a:pt x="4212462" y="5021556"/>
                  <a:pt x="4211570" y="5010729"/>
                </a:cubicBezTo>
                <a:cubicBezTo>
                  <a:pt x="4210676" y="4999902"/>
                  <a:pt x="4209226" y="4985000"/>
                  <a:pt x="4207216" y="4966025"/>
                </a:cubicBezTo>
                <a:lnTo>
                  <a:pt x="4204537" y="4941914"/>
                </a:lnTo>
                <a:cubicBezTo>
                  <a:pt x="4226143" y="4950398"/>
                  <a:pt x="4244741" y="4956704"/>
                  <a:pt x="4260331" y="4960834"/>
                </a:cubicBezTo>
                <a:cubicBezTo>
                  <a:pt x="4275922" y="4964964"/>
                  <a:pt x="4290287" y="4967029"/>
                  <a:pt x="4303427" y="4967029"/>
                </a:cubicBezTo>
                <a:cubicBezTo>
                  <a:pt x="4314341" y="4967029"/>
                  <a:pt x="4323196" y="4966025"/>
                  <a:pt x="4329988" y="4964015"/>
                </a:cubicBezTo>
                <a:cubicBezTo>
                  <a:pt x="4336781" y="4962006"/>
                  <a:pt x="4341737" y="4959104"/>
                  <a:pt x="4344855" y="4955309"/>
                </a:cubicBezTo>
                <a:cubicBezTo>
                  <a:pt x="4347974" y="4951514"/>
                  <a:pt x="4349533" y="4947607"/>
                  <a:pt x="4349533" y="4943589"/>
                </a:cubicBezTo>
                <a:cubicBezTo>
                  <a:pt x="4349533" y="4940017"/>
                  <a:pt x="4348365" y="4936501"/>
                  <a:pt x="4346027" y="4933040"/>
                </a:cubicBezTo>
                <a:cubicBezTo>
                  <a:pt x="4343690" y="4929580"/>
                  <a:pt x="4338402" y="4924836"/>
                  <a:pt x="4330163" y="4918809"/>
                </a:cubicBezTo>
                <a:cubicBezTo>
                  <a:pt x="4311910" y="4905414"/>
                  <a:pt x="4295826" y="4893248"/>
                  <a:pt x="4281912" y="4882309"/>
                </a:cubicBezTo>
                <a:cubicBezTo>
                  <a:pt x="4267997" y="4871370"/>
                  <a:pt x="4257534" y="4861659"/>
                  <a:pt x="4250521" y="4853176"/>
                </a:cubicBezTo>
                <a:cubicBezTo>
                  <a:pt x="4243508" y="4844692"/>
                  <a:pt x="4238166" y="4835539"/>
                  <a:pt x="4234493" y="4825717"/>
                </a:cubicBezTo>
                <a:cubicBezTo>
                  <a:pt x="4230819" y="4815894"/>
                  <a:pt x="4228982" y="4805737"/>
                  <a:pt x="4228982" y="4795244"/>
                </a:cubicBezTo>
                <a:cubicBezTo>
                  <a:pt x="4228982" y="4776715"/>
                  <a:pt x="4234284" y="4759414"/>
                  <a:pt x="4244888" y="4743340"/>
                </a:cubicBezTo>
                <a:cubicBezTo>
                  <a:pt x="4255493" y="4727267"/>
                  <a:pt x="4271119" y="4715603"/>
                  <a:pt x="4291769" y="4708347"/>
                </a:cubicBezTo>
                <a:cubicBezTo>
                  <a:pt x="4312420" y="4701092"/>
                  <a:pt x="4337590" y="4697464"/>
                  <a:pt x="4367281" y="4697464"/>
                </a:cubicBezTo>
                <a:close/>
                <a:moveTo>
                  <a:pt x="3993202" y="4697464"/>
                </a:moveTo>
                <a:cubicBezTo>
                  <a:pt x="4018651" y="4697464"/>
                  <a:pt x="4042928" y="4700422"/>
                  <a:pt x="4066034" y="4706338"/>
                </a:cubicBezTo>
                <a:cubicBezTo>
                  <a:pt x="4089140" y="4712254"/>
                  <a:pt x="4108730" y="4722579"/>
                  <a:pt x="4124803" y="4737313"/>
                </a:cubicBezTo>
                <a:cubicBezTo>
                  <a:pt x="4140876" y="4752047"/>
                  <a:pt x="4152317" y="4768678"/>
                  <a:pt x="4159126" y="4787208"/>
                </a:cubicBezTo>
                <a:cubicBezTo>
                  <a:pt x="4165935" y="4805737"/>
                  <a:pt x="4169339" y="4825717"/>
                  <a:pt x="4169339" y="4847148"/>
                </a:cubicBezTo>
                <a:cubicBezTo>
                  <a:pt x="4169339" y="4859873"/>
                  <a:pt x="4167888" y="4874049"/>
                  <a:pt x="4164987" y="4889676"/>
                </a:cubicBezTo>
                <a:lnTo>
                  <a:pt x="3930247" y="4890011"/>
                </a:lnTo>
                <a:cubicBezTo>
                  <a:pt x="3930024" y="4893565"/>
                  <a:pt x="3929912" y="4896788"/>
                  <a:pt x="3929912" y="4899680"/>
                </a:cubicBezTo>
                <a:cubicBezTo>
                  <a:pt x="3929912" y="4923689"/>
                  <a:pt x="3938507" y="4941362"/>
                  <a:pt x="3955697" y="4952701"/>
                </a:cubicBezTo>
                <a:cubicBezTo>
                  <a:pt x="3972886" y="4964039"/>
                  <a:pt x="3993871" y="4969708"/>
                  <a:pt x="4018651" y="4969708"/>
                </a:cubicBezTo>
                <a:cubicBezTo>
                  <a:pt x="4033385" y="4969708"/>
                  <a:pt x="4050184" y="4967978"/>
                  <a:pt x="4069048" y="4964518"/>
                </a:cubicBezTo>
                <a:cubicBezTo>
                  <a:pt x="4087912" y="4961057"/>
                  <a:pt x="4111185" y="4955197"/>
                  <a:pt x="4138867" y="4946937"/>
                </a:cubicBezTo>
                <a:cubicBezTo>
                  <a:pt x="4135965" y="4960332"/>
                  <a:pt x="4130384" y="4992702"/>
                  <a:pt x="4122124" y="5044048"/>
                </a:cubicBezTo>
                <a:cubicBezTo>
                  <a:pt x="4096228" y="5049182"/>
                  <a:pt x="4074462" y="5052587"/>
                  <a:pt x="4056825" y="5054261"/>
                </a:cubicBezTo>
                <a:cubicBezTo>
                  <a:pt x="4039189" y="5055935"/>
                  <a:pt x="4021330" y="5056772"/>
                  <a:pt x="4003247" y="5056772"/>
                </a:cubicBezTo>
                <a:cubicBezTo>
                  <a:pt x="3976681" y="5056772"/>
                  <a:pt x="3952237" y="5054932"/>
                  <a:pt x="3929912" y="5051252"/>
                </a:cubicBezTo>
                <a:cubicBezTo>
                  <a:pt x="3907588" y="5047572"/>
                  <a:pt x="3888334" y="5041049"/>
                  <a:pt x="3872148" y="5031681"/>
                </a:cubicBezTo>
                <a:cubicBezTo>
                  <a:pt x="3855963" y="5022314"/>
                  <a:pt x="3842401" y="5010660"/>
                  <a:pt x="3831463" y="4996719"/>
                </a:cubicBezTo>
                <a:cubicBezTo>
                  <a:pt x="3820524" y="4982779"/>
                  <a:pt x="3812208" y="4966219"/>
                  <a:pt x="3806515" y="4947039"/>
                </a:cubicBezTo>
                <a:cubicBezTo>
                  <a:pt x="3800822" y="4927860"/>
                  <a:pt x="3797976" y="4908121"/>
                  <a:pt x="3797976" y="4887823"/>
                </a:cubicBezTo>
                <a:cubicBezTo>
                  <a:pt x="3797976" y="4859276"/>
                  <a:pt x="3803669" y="4831341"/>
                  <a:pt x="3815054" y="4804019"/>
                </a:cubicBezTo>
                <a:cubicBezTo>
                  <a:pt x="3826440" y="4776696"/>
                  <a:pt x="3841118" y="4755341"/>
                  <a:pt x="3859089" y="4739953"/>
                </a:cubicBezTo>
                <a:cubicBezTo>
                  <a:pt x="3877060" y="4724565"/>
                  <a:pt x="3897765" y="4713636"/>
                  <a:pt x="3921206" y="4707167"/>
                </a:cubicBezTo>
                <a:cubicBezTo>
                  <a:pt x="3944646" y="4700699"/>
                  <a:pt x="3968645" y="4697464"/>
                  <a:pt x="3993202" y="4697464"/>
                </a:cubicBezTo>
                <a:close/>
                <a:moveTo>
                  <a:pt x="3739434" y="4697464"/>
                </a:moveTo>
                <a:cubicBezTo>
                  <a:pt x="3747478" y="4697464"/>
                  <a:pt x="3756412" y="4698580"/>
                  <a:pt x="3766239" y="4700813"/>
                </a:cubicBezTo>
                <a:cubicBezTo>
                  <a:pt x="3766462" y="4725146"/>
                  <a:pt x="3767020" y="4745238"/>
                  <a:pt x="3767913" y="4761088"/>
                </a:cubicBezTo>
                <a:lnTo>
                  <a:pt x="3770257" y="4812657"/>
                </a:lnTo>
                <a:cubicBezTo>
                  <a:pt x="3757989" y="4809085"/>
                  <a:pt x="3746503" y="4807299"/>
                  <a:pt x="3735797" y="4807299"/>
                </a:cubicBezTo>
                <a:cubicBezTo>
                  <a:pt x="3722413" y="4807299"/>
                  <a:pt x="3710870" y="4809253"/>
                  <a:pt x="3701168" y="4813159"/>
                </a:cubicBezTo>
                <a:cubicBezTo>
                  <a:pt x="3691466" y="4817066"/>
                  <a:pt x="3682878" y="4822982"/>
                  <a:pt x="3675404" y="4830907"/>
                </a:cubicBezTo>
                <a:cubicBezTo>
                  <a:pt x="3667931" y="4838832"/>
                  <a:pt x="3661964" y="4848711"/>
                  <a:pt x="3657502" y="4860543"/>
                </a:cubicBezTo>
                <a:cubicBezTo>
                  <a:pt x="3653041" y="4872374"/>
                  <a:pt x="3649918" y="4891127"/>
                  <a:pt x="3648134" y="4916800"/>
                </a:cubicBezTo>
                <a:cubicBezTo>
                  <a:pt x="3646350" y="4942472"/>
                  <a:pt x="3645458" y="4971829"/>
                  <a:pt x="3645458" y="5004869"/>
                </a:cubicBezTo>
                <a:cubicBezTo>
                  <a:pt x="3645458" y="5016477"/>
                  <a:pt x="3645904" y="5030876"/>
                  <a:pt x="3646797" y="5048066"/>
                </a:cubicBezTo>
                <a:cubicBezTo>
                  <a:pt x="3625125" y="5047620"/>
                  <a:pt x="3603342" y="5047396"/>
                  <a:pt x="3581446" y="5047396"/>
                </a:cubicBezTo>
                <a:cubicBezTo>
                  <a:pt x="3559778" y="5047396"/>
                  <a:pt x="3536543" y="5047620"/>
                  <a:pt x="3511742" y="5048066"/>
                </a:cubicBezTo>
                <a:lnTo>
                  <a:pt x="3522108" y="4899387"/>
                </a:lnTo>
                <a:lnTo>
                  <a:pt x="3525451" y="4813997"/>
                </a:lnTo>
                <a:cubicBezTo>
                  <a:pt x="3525674" y="4798593"/>
                  <a:pt x="3525786" y="4782854"/>
                  <a:pt x="3525786" y="4766781"/>
                </a:cubicBezTo>
                <a:cubicBezTo>
                  <a:pt x="3525786" y="4750484"/>
                  <a:pt x="3525563" y="4730281"/>
                  <a:pt x="3525116" y="4706171"/>
                </a:cubicBezTo>
                <a:cubicBezTo>
                  <a:pt x="3552132" y="4706617"/>
                  <a:pt x="3573567" y="4706840"/>
                  <a:pt x="3589420" y="4706840"/>
                </a:cubicBezTo>
                <a:cubicBezTo>
                  <a:pt x="3607953" y="4706840"/>
                  <a:pt x="3629276" y="4706617"/>
                  <a:pt x="3653389" y="4706171"/>
                </a:cubicBezTo>
                <a:lnTo>
                  <a:pt x="3651993" y="4744010"/>
                </a:lnTo>
                <a:cubicBezTo>
                  <a:pt x="3660703" y="4734187"/>
                  <a:pt x="3667850" y="4726876"/>
                  <a:pt x="3673434" y="4722077"/>
                </a:cubicBezTo>
                <a:cubicBezTo>
                  <a:pt x="3679019" y="4717277"/>
                  <a:pt x="3685385" y="4712924"/>
                  <a:pt x="3692532" y="4709017"/>
                </a:cubicBezTo>
                <a:cubicBezTo>
                  <a:pt x="3699679" y="4705110"/>
                  <a:pt x="3707161" y="4702208"/>
                  <a:pt x="3714978" y="4700310"/>
                </a:cubicBezTo>
                <a:cubicBezTo>
                  <a:pt x="3722795" y="4698413"/>
                  <a:pt x="3730947" y="4697464"/>
                  <a:pt x="3739434" y="4697464"/>
                </a:cubicBezTo>
                <a:close/>
                <a:moveTo>
                  <a:pt x="2605959" y="4697464"/>
                </a:moveTo>
                <a:cubicBezTo>
                  <a:pt x="2614003" y="4697464"/>
                  <a:pt x="2622937" y="4698580"/>
                  <a:pt x="2632764" y="4700813"/>
                </a:cubicBezTo>
                <a:cubicBezTo>
                  <a:pt x="2632987" y="4725146"/>
                  <a:pt x="2633545" y="4745238"/>
                  <a:pt x="2634438" y="4761088"/>
                </a:cubicBezTo>
                <a:lnTo>
                  <a:pt x="2636782" y="4812657"/>
                </a:lnTo>
                <a:cubicBezTo>
                  <a:pt x="2624514" y="4809085"/>
                  <a:pt x="2613028" y="4807299"/>
                  <a:pt x="2602322" y="4807299"/>
                </a:cubicBezTo>
                <a:cubicBezTo>
                  <a:pt x="2588938" y="4807299"/>
                  <a:pt x="2577395" y="4809253"/>
                  <a:pt x="2567693" y="4813159"/>
                </a:cubicBezTo>
                <a:cubicBezTo>
                  <a:pt x="2557991" y="4817066"/>
                  <a:pt x="2549403" y="4822982"/>
                  <a:pt x="2541929" y="4830907"/>
                </a:cubicBezTo>
                <a:cubicBezTo>
                  <a:pt x="2534456" y="4838832"/>
                  <a:pt x="2528488" y="4848711"/>
                  <a:pt x="2524027" y="4860543"/>
                </a:cubicBezTo>
                <a:cubicBezTo>
                  <a:pt x="2519566" y="4872374"/>
                  <a:pt x="2516443" y="4891127"/>
                  <a:pt x="2514659" y="4916800"/>
                </a:cubicBezTo>
                <a:cubicBezTo>
                  <a:pt x="2512875" y="4942472"/>
                  <a:pt x="2511983" y="4971829"/>
                  <a:pt x="2511983" y="5004869"/>
                </a:cubicBezTo>
                <a:cubicBezTo>
                  <a:pt x="2511983" y="5016477"/>
                  <a:pt x="2512429" y="5030876"/>
                  <a:pt x="2513322" y="5048066"/>
                </a:cubicBezTo>
                <a:cubicBezTo>
                  <a:pt x="2491650" y="5047620"/>
                  <a:pt x="2469866" y="5047396"/>
                  <a:pt x="2447971" y="5047396"/>
                </a:cubicBezTo>
                <a:cubicBezTo>
                  <a:pt x="2426303" y="5047396"/>
                  <a:pt x="2403068" y="5047620"/>
                  <a:pt x="2378267" y="5048066"/>
                </a:cubicBezTo>
                <a:lnTo>
                  <a:pt x="2388632" y="4899387"/>
                </a:lnTo>
                <a:lnTo>
                  <a:pt x="2391976" y="4813997"/>
                </a:lnTo>
                <a:cubicBezTo>
                  <a:pt x="2392199" y="4798593"/>
                  <a:pt x="2392311" y="4782854"/>
                  <a:pt x="2392311" y="4766781"/>
                </a:cubicBezTo>
                <a:cubicBezTo>
                  <a:pt x="2392311" y="4750484"/>
                  <a:pt x="2392088" y="4730281"/>
                  <a:pt x="2391641" y="4706171"/>
                </a:cubicBezTo>
                <a:cubicBezTo>
                  <a:pt x="2418657" y="4706617"/>
                  <a:pt x="2440092" y="4706840"/>
                  <a:pt x="2455945" y="4706840"/>
                </a:cubicBezTo>
                <a:cubicBezTo>
                  <a:pt x="2474478" y="4706840"/>
                  <a:pt x="2495801" y="4706617"/>
                  <a:pt x="2519914" y="4706171"/>
                </a:cubicBezTo>
                <a:lnTo>
                  <a:pt x="2518518" y="4744010"/>
                </a:lnTo>
                <a:cubicBezTo>
                  <a:pt x="2527228" y="4734187"/>
                  <a:pt x="2534375" y="4726876"/>
                  <a:pt x="2539959" y="4722077"/>
                </a:cubicBezTo>
                <a:cubicBezTo>
                  <a:pt x="2545544" y="4717277"/>
                  <a:pt x="2551910" y="4712924"/>
                  <a:pt x="2559057" y="4709017"/>
                </a:cubicBezTo>
                <a:cubicBezTo>
                  <a:pt x="2566204" y="4705110"/>
                  <a:pt x="2573686" y="4702208"/>
                  <a:pt x="2581503" y="4700310"/>
                </a:cubicBezTo>
                <a:cubicBezTo>
                  <a:pt x="2589320" y="4698413"/>
                  <a:pt x="2597472" y="4697464"/>
                  <a:pt x="2605959" y="4697464"/>
                </a:cubicBezTo>
                <a:close/>
                <a:moveTo>
                  <a:pt x="2130171" y="4697464"/>
                </a:moveTo>
                <a:cubicBezTo>
                  <a:pt x="2157853" y="4697464"/>
                  <a:pt x="2184475" y="4701706"/>
                  <a:pt x="2210036" y="4710189"/>
                </a:cubicBezTo>
                <a:cubicBezTo>
                  <a:pt x="2235597" y="4718672"/>
                  <a:pt x="2257196" y="4730895"/>
                  <a:pt x="2274832" y="4746856"/>
                </a:cubicBezTo>
                <a:cubicBezTo>
                  <a:pt x="2292468" y="4762818"/>
                  <a:pt x="2305472" y="4781459"/>
                  <a:pt x="2313843" y="4802779"/>
                </a:cubicBezTo>
                <a:cubicBezTo>
                  <a:pt x="2322215" y="4824098"/>
                  <a:pt x="2326401" y="4847036"/>
                  <a:pt x="2326401" y="4871593"/>
                </a:cubicBezTo>
                <a:cubicBezTo>
                  <a:pt x="2326401" y="4895480"/>
                  <a:pt x="2322662" y="4918195"/>
                  <a:pt x="2315183" y="4939738"/>
                </a:cubicBezTo>
                <a:cubicBezTo>
                  <a:pt x="2307704" y="4961281"/>
                  <a:pt x="2295035" y="4981484"/>
                  <a:pt x="2277176" y="5000348"/>
                </a:cubicBezTo>
                <a:cubicBezTo>
                  <a:pt x="2259317" y="5019212"/>
                  <a:pt x="2236602" y="5033332"/>
                  <a:pt x="2209031" y="5042708"/>
                </a:cubicBezTo>
                <a:cubicBezTo>
                  <a:pt x="2181461" y="5052084"/>
                  <a:pt x="2152272" y="5056772"/>
                  <a:pt x="2121465" y="5056772"/>
                </a:cubicBezTo>
                <a:cubicBezTo>
                  <a:pt x="2093113" y="5056772"/>
                  <a:pt x="2065877" y="5052642"/>
                  <a:pt x="2039758" y="5044383"/>
                </a:cubicBezTo>
                <a:cubicBezTo>
                  <a:pt x="2013639" y="5036123"/>
                  <a:pt x="1991817" y="5024067"/>
                  <a:pt x="1974292" y="5008217"/>
                </a:cubicBezTo>
                <a:cubicBezTo>
                  <a:pt x="1956767" y="4992367"/>
                  <a:pt x="1943596" y="4973391"/>
                  <a:pt x="1934778" y="4951291"/>
                </a:cubicBezTo>
                <a:cubicBezTo>
                  <a:pt x="1925960" y="4929190"/>
                  <a:pt x="1921551" y="4905972"/>
                  <a:pt x="1921551" y="4881639"/>
                </a:cubicBezTo>
                <a:cubicBezTo>
                  <a:pt x="1921551" y="4857306"/>
                  <a:pt x="1925849" y="4834088"/>
                  <a:pt x="1934443" y="4811987"/>
                </a:cubicBezTo>
                <a:cubicBezTo>
                  <a:pt x="1943038" y="4789886"/>
                  <a:pt x="1956656" y="4770018"/>
                  <a:pt x="1975297" y="4752382"/>
                </a:cubicBezTo>
                <a:cubicBezTo>
                  <a:pt x="1993937" y="4734746"/>
                  <a:pt x="2016987" y="4721184"/>
                  <a:pt x="2044446" y="4711696"/>
                </a:cubicBezTo>
                <a:cubicBezTo>
                  <a:pt x="2071905" y="4702208"/>
                  <a:pt x="2100480" y="4697464"/>
                  <a:pt x="2130171" y="4697464"/>
                </a:cubicBezTo>
                <a:close/>
                <a:moveTo>
                  <a:pt x="3394280" y="4616762"/>
                </a:moveTo>
                <a:cubicBezTo>
                  <a:pt x="3392714" y="4646007"/>
                  <a:pt x="3391594" y="4677484"/>
                  <a:pt x="3390921" y="4711194"/>
                </a:cubicBezTo>
                <a:lnTo>
                  <a:pt x="3467280" y="4711194"/>
                </a:lnTo>
                <a:cubicBezTo>
                  <a:pt x="3465494" y="4757628"/>
                  <a:pt x="3464601" y="4788324"/>
                  <a:pt x="3464601" y="4803281"/>
                </a:cubicBezTo>
                <a:lnTo>
                  <a:pt x="3387556" y="4803281"/>
                </a:lnTo>
                <a:lnTo>
                  <a:pt x="3383522" y="4886997"/>
                </a:lnTo>
                <a:cubicBezTo>
                  <a:pt x="3383076" y="4899498"/>
                  <a:pt x="3382853" y="4907535"/>
                  <a:pt x="3382853" y="4911107"/>
                </a:cubicBezTo>
                <a:cubicBezTo>
                  <a:pt x="3382853" y="4921823"/>
                  <a:pt x="3384026" y="4930752"/>
                  <a:pt x="3386371" y="4937896"/>
                </a:cubicBezTo>
                <a:cubicBezTo>
                  <a:pt x="3388717" y="4945040"/>
                  <a:pt x="3392849" y="4950174"/>
                  <a:pt x="3398767" y="4953300"/>
                </a:cubicBezTo>
                <a:cubicBezTo>
                  <a:pt x="3404684" y="4956425"/>
                  <a:pt x="3411217" y="4957988"/>
                  <a:pt x="3418364" y="4957988"/>
                </a:cubicBezTo>
                <a:cubicBezTo>
                  <a:pt x="3423725" y="4957988"/>
                  <a:pt x="3429310" y="4957597"/>
                  <a:pt x="3435117" y="4956816"/>
                </a:cubicBezTo>
                <a:cubicBezTo>
                  <a:pt x="3440925" y="4956034"/>
                  <a:pt x="3451200" y="4953635"/>
                  <a:pt x="3465940" y="4949616"/>
                </a:cubicBezTo>
                <a:cubicBezTo>
                  <a:pt x="3461922" y="4968369"/>
                  <a:pt x="3458462" y="4986674"/>
                  <a:pt x="3455560" y="5004534"/>
                </a:cubicBezTo>
                <a:lnTo>
                  <a:pt x="3448193" y="5045387"/>
                </a:lnTo>
                <a:cubicBezTo>
                  <a:pt x="3426092" y="5050298"/>
                  <a:pt x="3408846" y="5053424"/>
                  <a:pt x="3396456" y="5054763"/>
                </a:cubicBezTo>
                <a:cubicBezTo>
                  <a:pt x="3384067" y="5056103"/>
                  <a:pt x="3372067" y="5056772"/>
                  <a:pt x="3360459" y="5056772"/>
                </a:cubicBezTo>
                <a:cubicBezTo>
                  <a:pt x="3341483" y="5056772"/>
                  <a:pt x="3324628" y="5055154"/>
                  <a:pt x="3309894" y="5051917"/>
                </a:cubicBezTo>
                <a:cubicBezTo>
                  <a:pt x="3295160" y="5048680"/>
                  <a:pt x="3282882" y="5042764"/>
                  <a:pt x="3273059" y="5034169"/>
                </a:cubicBezTo>
                <a:cubicBezTo>
                  <a:pt x="3263237" y="5025574"/>
                  <a:pt x="3256539" y="5015696"/>
                  <a:pt x="3252968" y="5004534"/>
                </a:cubicBezTo>
                <a:cubicBezTo>
                  <a:pt x="3249396" y="4993372"/>
                  <a:pt x="3247610" y="4981540"/>
                  <a:pt x="3247610" y="4969038"/>
                </a:cubicBezTo>
                <a:cubicBezTo>
                  <a:pt x="3247610" y="4966806"/>
                  <a:pt x="3247721" y="4962843"/>
                  <a:pt x="3247942" y="4957151"/>
                </a:cubicBezTo>
                <a:cubicBezTo>
                  <a:pt x="3248164" y="4951458"/>
                  <a:pt x="3248940" y="4938789"/>
                  <a:pt x="3250273" y="4919144"/>
                </a:cubicBezTo>
                <a:lnTo>
                  <a:pt x="3257593" y="4803281"/>
                </a:lnTo>
                <a:lnTo>
                  <a:pt x="3205417" y="4803281"/>
                </a:lnTo>
                <a:cubicBezTo>
                  <a:pt x="3206530" y="4787877"/>
                  <a:pt x="3207533" y="4767562"/>
                  <a:pt x="3208426" y="4742336"/>
                </a:cubicBezTo>
                <a:lnTo>
                  <a:pt x="3209430" y="4711194"/>
                </a:lnTo>
                <a:lnTo>
                  <a:pt x="3264918" y="4711194"/>
                </a:lnTo>
                <a:cubicBezTo>
                  <a:pt x="3266250" y="4700924"/>
                  <a:pt x="3267914" y="4678489"/>
                  <a:pt x="3269910" y="4643886"/>
                </a:cubicBezTo>
                <a:lnTo>
                  <a:pt x="3327234" y="4632166"/>
                </a:lnTo>
                <a:cubicBezTo>
                  <a:pt x="3337737" y="4630157"/>
                  <a:pt x="3360085" y="4625022"/>
                  <a:pt x="3394280" y="4616762"/>
                </a:cubicBezTo>
                <a:close/>
                <a:moveTo>
                  <a:pt x="3019642" y="4582271"/>
                </a:moveTo>
                <a:cubicBezTo>
                  <a:pt x="3057370" y="4582271"/>
                  <a:pt x="3098447" y="4586624"/>
                  <a:pt x="3142872" y="4595331"/>
                </a:cubicBezTo>
                <a:cubicBezTo>
                  <a:pt x="3143542" y="4610735"/>
                  <a:pt x="3144323" y="4624855"/>
                  <a:pt x="3145216" y="4637691"/>
                </a:cubicBezTo>
                <a:cubicBezTo>
                  <a:pt x="3146109" y="4650527"/>
                  <a:pt x="3148230" y="4673019"/>
                  <a:pt x="3151578" y="4705166"/>
                </a:cubicBezTo>
                <a:cubicBezTo>
                  <a:pt x="3131040" y="4696906"/>
                  <a:pt x="3112288" y="4691158"/>
                  <a:pt x="3095321" y="4687921"/>
                </a:cubicBezTo>
                <a:cubicBezTo>
                  <a:pt x="3078355" y="4684684"/>
                  <a:pt x="3063733" y="4683065"/>
                  <a:pt x="3051454" y="4683065"/>
                </a:cubicBezTo>
                <a:cubicBezTo>
                  <a:pt x="3034041" y="4683065"/>
                  <a:pt x="3019586" y="4686302"/>
                  <a:pt x="3008089" y="4692776"/>
                </a:cubicBezTo>
                <a:cubicBezTo>
                  <a:pt x="2996593" y="4699250"/>
                  <a:pt x="2990844" y="4707287"/>
                  <a:pt x="2990844" y="4716886"/>
                </a:cubicBezTo>
                <a:cubicBezTo>
                  <a:pt x="2990844" y="4721351"/>
                  <a:pt x="2991737" y="4725704"/>
                  <a:pt x="2993523" y="4729946"/>
                </a:cubicBezTo>
                <a:cubicBezTo>
                  <a:pt x="2995309" y="4734187"/>
                  <a:pt x="2998658" y="4739155"/>
                  <a:pt x="3003569" y="4744847"/>
                </a:cubicBezTo>
                <a:cubicBezTo>
                  <a:pt x="3008480" y="4750540"/>
                  <a:pt x="3014954" y="4756791"/>
                  <a:pt x="3022991" y="4763600"/>
                </a:cubicBezTo>
                <a:cubicBezTo>
                  <a:pt x="3031028" y="4770409"/>
                  <a:pt x="3043641" y="4780510"/>
                  <a:pt x="3060830" y="4793905"/>
                </a:cubicBezTo>
                <a:lnTo>
                  <a:pt x="3084940" y="4812992"/>
                </a:lnTo>
                <a:cubicBezTo>
                  <a:pt x="3092084" y="4818796"/>
                  <a:pt x="3099786" y="4825828"/>
                  <a:pt x="3108046" y="4834088"/>
                </a:cubicBezTo>
                <a:cubicBezTo>
                  <a:pt x="3116306" y="4842348"/>
                  <a:pt x="3123450" y="4850497"/>
                  <a:pt x="3129477" y="4858533"/>
                </a:cubicBezTo>
                <a:cubicBezTo>
                  <a:pt x="3135505" y="4866570"/>
                  <a:pt x="3140137" y="4873937"/>
                  <a:pt x="3143374" y="4880634"/>
                </a:cubicBezTo>
                <a:cubicBezTo>
                  <a:pt x="3146611" y="4887332"/>
                  <a:pt x="3149011" y="4894085"/>
                  <a:pt x="3150574" y="4900894"/>
                </a:cubicBezTo>
                <a:cubicBezTo>
                  <a:pt x="3152137" y="4907702"/>
                  <a:pt x="3152918" y="4915014"/>
                  <a:pt x="3152918" y="4922827"/>
                </a:cubicBezTo>
                <a:cubicBezTo>
                  <a:pt x="3152918" y="4942919"/>
                  <a:pt x="3148118" y="4962062"/>
                  <a:pt x="3138519" y="4980256"/>
                </a:cubicBezTo>
                <a:cubicBezTo>
                  <a:pt x="3128919" y="4998450"/>
                  <a:pt x="3115302" y="5013408"/>
                  <a:pt x="3097665" y="5025128"/>
                </a:cubicBezTo>
                <a:cubicBezTo>
                  <a:pt x="3080029" y="5036848"/>
                  <a:pt x="3060663" y="5045052"/>
                  <a:pt x="3039567" y="5049740"/>
                </a:cubicBezTo>
                <a:cubicBezTo>
                  <a:pt x="3018470" y="5054428"/>
                  <a:pt x="2996202" y="5056772"/>
                  <a:pt x="2972761" y="5056772"/>
                </a:cubicBezTo>
                <a:cubicBezTo>
                  <a:pt x="2936596" y="5056772"/>
                  <a:pt x="2890943" y="5051526"/>
                  <a:pt x="2835802" y="5041034"/>
                </a:cubicBezTo>
                <a:cubicBezTo>
                  <a:pt x="2832900" y="4993483"/>
                  <a:pt x="2829552" y="4955421"/>
                  <a:pt x="2825756" y="4926846"/>
                </a:cubicBezTo>
                <a:cubicBezTo>
                  <a:pt x="2850805" y="4938008"/>
                  <a:pt x="2873114" y="4945765"/>
                  <a:pt x="2892685" y="4950118"/>
                </a:cubicBezTo>
                <a:cubicBezTo>
                  <a:pt x="2912255" y="4954472"/>
                  <a:pt x="2929421" y="4956648"/>
                  <a:pt x="2944183" y="4956648"/>
                </a:cubicBezTo>
                <a:cubicBezTo>
                  <a:pt x="2963640" y="4956648"/>
                  <a:pt x="2979127" y="4953802"/>
                  <a:pt x="2990645" y="4948109"/>
                </a:cubicBezTo>
                <a:cubicBezTo>
                  <a:pt x="3002163" y="4942417"/>
                  <a:pt x="3007922" y="4933989"/>
                  <a:pt x="3007922" y="4922827"/>
                </a:cubicBezTo>
                <a:cubicBezTo>
                  <a:pt x="3007922" y="4919032"/>
                  <a:pt x="3007363" y="4915404"/>
                  <a:pt x="3006245" y="4911944"/>
                </a:cubicBezTo>
                <a:cubicBezTo>
                  <a:pt x="3005127" y="4908484"/>
                  <a:pt x="3003002" y="4904577"/>
                  <a:pt x="2999870" y="4900224"/>
                </a:cubicBezTo>
                <a:cubicBezTo>
                  <a:pt x="2996737" y="4895871"/>
                  <a:pt x="2992264" y="4891127"/>
                  <a:pt x="2986449" y="4885992"/>
                </a:cubicBezTo>
                <a:lnTo>
                  <a:pt x="2923359" y="4831075"/>
                </a:lnTo>
                <a:cubicBezTo>
                  <a:pt x="2908597" y="4818573"/>
                  <a:pt x="2898307" y="4809532"/>
                  <a:pt x="2892488" y="4803951"/>
                </a:cubicBezTo>
                <a:cubicBezTo>
                  <a:pt x="2880632" y="4792565"/>
                  <a:pt x="2871404" y="4781961"/>
                  <a:pt x="2864805" y="4772139"/>
                </a:cubicBezTo>
                <a:cubicBezTo>
                  <a:pt x="2858205" y="4762316"/>
                  <a:pt x="2853396" y="4752326"/>
                  <a:pt x="2850377" y="4742168"/>
                </a:cubicBezTo>
                <a:cubicBezTo>
                  <a:pt x="2847358" y="4732011"/>
                  <a:pt x="2845848" y="4721239"/>
                  <a:pt x="2845848" y="4709854"/>
                </a:cubicBezTo>
                <a:cubicBezTo>
                  <a:pt x="2845848" y="4696236"/>
                  <a:pt x="2848248" y="4682898"/>
                  <a:pt x="2853048" y="4669838"/>
                </a:cubicBezTo>
                <a:cubicBezTo>
                  <a:pt x="2857848" y="4656778"/>
                  <a:pt x="2865047" y="4644556"/>
                  <a:pt x="2874646" y="4633170"/>
                </a:cubicBezTo>
                <a:cubicBezTo>
                  <a:pt x="2884246" y="4621785"/>
                  <a:pt x="2896971" y="4611962"/>
                  <a:pt x="2912821" y="4603702"/>
                </a:cubicBezTo>
                <a:cubicBezTo>
                  <a:pt x="2928671" y="4595442"/>
                  <a:pt x="2945637" y="4589806"/>
                  <a:pt x="2963720" y="4586792"/>
                </a:cubicBezTo>
                <a:cubicBezTo>
                  <a:pt x="2981803" y="4583778"/>
                  <a:pt x="3000443" y="4582271"/>
                  <a:pt x="3019642" y="4582271"/>
                </a:cubicBezTo>
                <a:close/>
                <a:moveTo>
                  <a:pt x="1811083" y="4570216"/>
                </a:moveTo>
                <a:cubicBezTo>
                  <a:pt x="1824032" y="4570216"/>
                  <a:pt x="1838040" y="4571053"/>
                  <a:pt x="1853109" y="4572728"/>
                </a:cubicBezTo>
                <a:cubicBezTo>
                  <a:pt x="1868178" y="4574402"/>
                  <a:pt x="1886204" y="4578030"/>
                  <a:pt x="1907189" y="4583611"/>
                </a:cubicBezTo>
                <a:cubicBezTo>
                  <a:pt x="1907859" y="4619106"/>
                  <a:pt x="1909310" y="4648574"/>
                  <a:pt x="1911542" y="4672015"/>
                </a:cubicBezTo>
                <a:cubicBezTo>
                  <a:pt x="1889448" y="4663978"/>
                  <a:pt x="1869587" y="4659959"/>
                  <a:pt x="1851958" y="4659959"/>
                </a:cubicBezTo>
                <a:cubicBezTo>
                  <a:pt x="1839906" y="4659959"/>
                  <a:pt x="1830477" y="4662750"/>
                  <a:pt x="1823670" y="4668331"/>
                </a:cubicBezTo>
                <a:cubicBezTo>
                  <a:pt x="1816862" y="4673912"/>
                  <a:pt x="1813459" y="4684181"/>
                  <a:pt x="1813459" y="4699138"/>
                </a:cubicBezTo>
                <a:lnTo>
                  <a:pt x="1813794" y="4709184"/>
                </a:lnTo>
                <a:lnTo>
                  <a:pt x="1890781" y="4709184"/>
                </a:lnTo>
                <a:cubicBezTo>
                  <a:pt x="1888995" y="4734857"/>
                  <a:pt x="1887211" y="4765888"/>
                  <a:pt x="1885428" y="4802276"/>
                </a:cubicBezTo>
                <a:lnTo>
                  <a:pt x="1815808" y="4802276"/>
                </a:lnTo>
                <a:lnTo>
                  <a:pt x="1804758" y="5048066"/>
                </a:lnTo>
                <a:cubicBezTo>
                  <a:pt x="1778185" y="5047620"/>
                  <a:pt x="1755407" y="5047396"/>
                  <a:pt x="1736425" y="5047396"/>
                </a:cubicBezTo>
                <a:cubicBezTo>
                  <a:pt x="1717222" y="5047396"/>
                  <a:pt x="1694893" y="5047620"/>
                  <a:pt x="1669436" y="5048066"/>
                </a:cubicBezTo>
                <a:cubicBezTo>
                  <a:pt x="1673678" y="5005204"/>
                  <a:pt x="1678812" y="4923274"/>
                  <a:pt x="1684840" y="4802276"/>
                </a:cubicBezTo>
                <a:lnTo>
                  <a:pt x="1643987" y="4802276"/>
                </a:lnTo>
                <a:cubicBezTo>
                  <a:pt x="1644656" y="4795356"/>
                  <a:pt x="1645605" y="4780622"/>
                  <a:pt x="1646833" y="4758074"/>
                </a:cubicBezTo>
                <a:cubicBezTo>
                  <a:pt x="1648061" y="4735527"/>
                  <a:pt x="1648786" y="4719230"/>
                  <a:pt x="1649010" y="4709184"/>
                </a:cubicBezTo>
                <a:lnTo>
                  <a:pt x="1696560" y="4709184"/>
                </a:lnTo>
                <a:cubicBezTo>
                  <a:pt x="1696337" y="4700255"/>
                  <a:pt x="1696225" y="4692553"/>
                  <a:pt x="1696225" y="4686079"/>
                </a:cubicBezTo>
                <a:cubicBezTo>
                  <a:pt x="1696225" y="4665541"/>
                  <a:pt x="1697286" y="4649467"/>
                  <a:pt x="1699407" y="4637858"/>
                </a:cubicBezTo>
                <a:cubicBezTo>
                  <a:pt x="1701527" y="4626250"/>
                  <a:pt x="1705434" y="4616371"/>
                  <a:pt x="1711127" y="4608223"/>
                </a:cubicBezTo>
                <a:cubicBezTo>
                  <a:pt x="1716819" y="4600075"/>
                  <a:pt x="1724856" y="4592819"/>
                  <a:pt x="1735237" y="4586457"/>
                </a:cubicBezTo>
                <a:cubicBezTo>
                  <a:pt x="1745618" y="4580095"/>
                  <a:pt x="1757338" y="4575797"/>
                  <a:pt x="1770397" y="4573565"/>
                </a:cubicBezTo>
                <a:cubicBezTo>
                  <a:pt x="1783457" y="4571332"/>
                  <a:pt x="1797019" y="4570216"/>
                  <a:pt x="1811083" y="4570216"/>
                </a:cubicBezTo>
                <a:close/>
                <a:moveTo>
                  <a:pt x="3937577" y="3967239"/>
                </a:moveTo>
                <a:cubicBezTo>
                  <a:pt x="3923290" y="3967239"/>
                  <a:pt x="3910565" y="3970923"/>
                  <a:pt x="3899403" y="3978290"/>
                </a:cubicBezTo>
                <a:cubicBezTo>
                  <a:pt x="3888240" y="3985657"/>
                  <a:pt x="3879813" y="3996428"/>
                  <a:pt x="3874120" y="4010604"/>
                </a:cubicBezTo>
                <a:cubicBezTo>
                  <a:pt x="3868428" y="4024780"/>
                  <a:pt x="3865581" y="4040239"/>
                  <a:pt x="3865581" y="4056982"/>
                </a:cubicBezTo>
                <a:cubicBezTo>
                  <a:pt x="3865581" y="4081539"/>
                  <a:pt x="3871721" y="4100347"/>
                  <a:pt x="3883999" y="4113407"/>
                </a:cubicBezTo>
                <a:cubicBezTo>
                  <a:pt x="3896277" y="4126467"/>
                  <a:pt x="3911681" y="4132996"/>
                  <a:pt x="3930210" y="4132996"/>
                </a:cubicBezTo>
                <a:cubicBezTo>
                  <a:pt x="3944274" y="4132996"/>
                  <a:pt x="3956887" y="4129257"/>
                  <a:pt x="3968050" y="4121779"/>
                </a:cubicBezTo>
                <a:cubicBezTo>
                  <a:pt x="3979212" y="4114300"/>
                  <a:pt x="3987639" y="4103249"/>
                  <a:pt x="3993331" y="4088627"/>
                </a:cubicBezTo>
                <a:cubicBezTo>
                  <a:pt x="3999024" y="4074005"/>
                  <a:pt x="4001871" y="4058322"/>
                  <a:pt x="4001871" y="4041579"/>
                </a:cubicBezTo>
                <a:cubicBezTo>
                  <a:pt x="4001871" y="4027738"/>
                  <a:pt x="3999638" y="4015236"/>
                  <a:pt x="3995173" y="4004074"/>
                </a:cubicBezTo>
                <a:cubicBezTo>
                  <a:pt x="3990709" y="3992912"/>
                  <a:pt x="3983397" y="3983982"/>
                  <a:pt x="3973240" y="3977285"/>
                </a:cubicBezTo>
                <a:cubicBezTo>
                  <a:pt x="3963082" y="3970588"/>
                  <a:pt x="3951195" y="3967239"/>
                  <a:pt x="3937577" y="3967239"/>
                </a:cubicBezTo>
                <a:close/>
                <a:moveTo>
                  <a:pt x="3484366" y="3963891"/>
                </a:moveTo>
                <a:cubicBezTo>
                  <a:pt x="3469597" y="3963891"/>
                  <a:pt x="3452366" y="3966346"/>
                  <a:pt x="3432672" y="3971258"/>
                </a:cubicBezTo>
                <a:cubicBezTo>
                  <a:pt x="3431064" y="4008316"/>
                  <a:pt x="3430260" y="4030975"/>
                  <a:pt x="3430260" y="4039235"/>
                </a:cubicBezTo>
                <a:cubicBezTo>
                  <a:pt x="3430260" y="4060219"/>
                  <a:pt x="3432102" y="4076851"/>
                  <a:pt x="3435787" y="4089129"/>
                </a:cubicBezTo>
                <a:cubicBezTo>
                  <a:pt x="3439473" y="4101408"/>
                  <a:pt x="3446507" y="4111230"/>
                  <a:pt x="3456889" y="4118597"/>
                </a:cubicBezTo>
                <a:cubicBezTo>
                  <a:pt x="3467272" y="4125964"/>
                  <a:pt x="3478939" y="4129648"/>
                  <a:pt x="3491890" y="4129648"/>
                </a:cubicBezTo>
                <a:cubicBezTo>
                  <a:pt x="3505288" y="4129648"/>
                  <a:pt x="3517012" y="4125964"/>
                  <a:pt x="3527061" y="4118597"/>
                </a:cubicBezTo>
                <a:cubicBezTo>
                  <a:pt x="3537111" y="4111230"/>
                  <a:pt x="3544759" y="4100459"/>
                  <a:pt x="3550007" y="4086283"/>
                </a:cubicBezTo>
                <a:cubicBezTo>
                  <a:pt x="3555255" y="4072107"/>
                  <a:pt x="3557879" y="4057206"/>
                  <a:pt x="3557879" y="4041579"/>
                </a:cubicBezTo>
                <a:cubicBezTo>
                  <a:pt x="3557879" y="4018138"/>
                  <a:pt x="3551557" y="3999330"/>
                  <a:pt x="3538912" y="3985154"/>
                </a:cubicBezTo>
                <a:cubicBezTo>
                  <a:pt x="3526268" y="3970978"/>
                  <a:pt x="3508086" y="3963891"/>
                  <a:pt x="3484366" y="3963891"/>
                </a:cubicBezTo>
                <a:close/>
                <a:moveTo>
                  <a:pt x="3939921" y="3868789"/>
                </a:moveTo>
                <a:cubicBezTo>
                  <a:pt x="3967603" y="3868789"/>
                  <a:pt x="3994224" y="3873031"/>
                  <a:pt x="4019786" y="3881514"/>
                </a:cubicBezTo>
                <a:cubicBezTo>
                  <a:pt x="4045347" y="3889997"/>
                  <a:pt x="4066946" y="3902220"/>
                  <a:pt x="4084582" y="3918182"/>
                </a:cubicBezTo>
                <a:cubicBezTo>
                  <a:pt x="4102219" y="3934144"/>
                  <a:pt x="4115222" y="3952784"/>
                  <a:pt x="4123593" y="3974104"/>
                </a:cubicBezTo>
                <a:cubicBezTo>
                  <a:pt x="4131965" y="3995423"/>
                  <a:pt x="4136151" y="4018362"/>
                  <a:pt x="4136151" y="4042918"/>
                </a:cubicBezTo>
                <a:cubicBezTo>
                  <a:pt x="4136151" y="4066805"/>
                  <a:pt x="4132412" y="4089520"/>
                  <a:pt x="4124933" y="4111063"/>
                </a:cubicBezTo>
                <a:cubicBezTo>
                  <a:pt x="4117454" y="4132606"/>
                  <a:pt x="4104785" y="4152809"/>
                  <a:pt x="4086926" y="4171673"/>
                </a:cubicBezTo>
                <a:cubicBezTo>
                  <a:pt x="4069067" y="4190537"/>
                  <a:pt x="4046352" y="4204657"/>
                  <a:pt x="4018781" y="4214033"/>
                </a:cubicBezTo>
                <a:cubicBezTo>
                  <a:pt x="3991211" y="4223410"/>
                  <a:pt x="3962022" y="4228098"/>
                  <a:pt x="3931215" y="4228098"/>
                </a:cubicBezTo>
                <a:cubicBezTo>
                  <a:pt x="3902863" y="4228098"/>
                  <a:pt x="3875627" y="4223968"/>
                  <a:pt x="3849508" y="4215708"/>
                </a:cubicBezTo>
                <a:cubicBezTo>
                  <a:pt x="3823389" y="4207448"/>
                  <a:pt x="3801567" y="4195393"/>
                  <a:pt x="3784042" y="4179542"/>
                </a:cubicBezTo>
                <a:cubicBezTo>
                  <a:pt x="3766518" y="4163692"/>
                  <a:pt x="3753346" y="4144717"/>
                  <a:pt x="3744528" y="4122616"/>
                </a:cubicBezTo>
                <a:cubicBezTo>
                  <a:pt x="3735710" y="4100515"/>
                  <a:pt x="3731301" y="4077298"/>
                  <a:pt x="3731301" y="4052964"/>
                </a:cubicBezTo>
                <a:cubicBezTo>
                  <a:pt x="3731301" y="4028631"/>
                  <a:pt x="3735599" y="4005414"/>
                  <a:pt x="3744193" y="3983313"/>
                </a:cubicBezTo>
                <a:cubicBezTo>
                  <a:pt x="3752788" y="3961212"/>
                  <a:pt x="3766406" y="3941343"/>
                  <a:pt x="3785047" y="3923707"/>
                </a:cubicBezTo>
                <a:cubicBezTo>
                  <a:pt x="3803687" y="3906071"/>
                  <a:pt x="3826737" y="3892509"/>
                  <a:pt x="3854196" y="3883021"/>
                </a:cubicBezTo>
                <a:cubicBezTo>
                  <a:pt x="3881655" y="3873533"/>
                  <a:pt x="3910230" y="3868789"/>
                  <a:pt x="3939921" y="3868789"/>
                </a:cubicBezTo>
                <a:close/>
                <a:moveTo>
                  <a:pt x="2789272" y="3868789"/>
                </a:moveTo>
                <a:cubicBezTo>
                  <a:pt x="2815618" y="3868789"/>
                  <a:pt x="2839733" y="3871747"/>
                  <a:pt x="2861616" y="3877663"/>
                </a:cubicBezTo>
                <a:cubicBezTo>
                  <a:pt x="2883498" y="3883579"/>
                  <a:pt x="2900580" y="3893123"/>
                  <a:pt x="2912860" y="3906294"/>
                </a:cubicBezTo>
                <a:cubicBezTo>
                  <a:pt x="2925140" y="3919465"/>
                  <a:pt x="2931280" y="3938329"/>
                  <a:pt x="2931280" y="3962886"/>
                </a:cubicBezTo>
                <a:cubicBezTo>
                  <a:pt x="2931280" y="3975387"/>
                  <a:pt x="2929610" y="4003516"/>
                  <a:pt x="2926270" y="4047271"/>
                </a:cubicBezTo>
                <a:cubicBezTo>
                  <a:pt x="2922930" y="4091027"/>
                  <a:pt x="2920369" y="4148400"/>
                  <a:pt x="2918587" y="4219391"/>
                </a:cubicBezTo>
                <a:cubicBezTo>
                  <a:pt x="2896698" y="4218945"/>
                  <a:pt x="2874920" y="4218721"/>
                  <a:pt x="2853252" y="4218721"/>
                </a:cubicBezTo>
                <a:cubicBezTo>
                  <a:pt x="2832257" y="4218721"/>
                  <a:pt x="2809920" y="4218945"/>
                  <a:pt x="2786243" y="4219391"/>
                </a:cubicBezTo>
                <a:cubicBezTo>
                  <a:pt x="2789291" y="4194835"/>
                  <a:pt x="2792668" y="4144159"/>
                  <a:pt x="2796372" y="4067363"/>
                </a:cubicBezTo>
                <a:cubicBezTo>
                  <a:pt x="2787910" y="4071382"/>
                  <a:pt x="2781284" y="4074284"/>
                  <a:pt x="2776495" y="4076070"/>
                </a:cubicBezTo>
                <a:cubicBezTo>
                  <a:pt x="2771706" y="4077856"/>
                  <a:pt x="2763298" y="4080535"/>
                  <a:pt x="2751273" y="4084106"/>
                </a:cubicBezTo>
                <a:cubicBezTo>
                  <a:pt x="2739247" y="4087678"/>
                  <a:pt x="2729838" y="4090692"/>
                  <a:pt x="2723045" y="4093148"/>
                </a:cubicBezTo>
                <a:cubicBezTo>
                  <a:pt x="2716252" y="4095603"/>
                  <a:pt x="2710350" y="4098729"/>
                  <a:pt x="2705339" y="4102524"/>
                </a:cubicBezTo>
                <a:cubicBezTo>
                  <a:pt x="2700328" y="4106319"/>
                  <a:pt x="2696765" y="4110226"/>
                  <a:pt x="2694650" y="4114244"/>
                </a:cubicBezTo>
                <a:cubicBezTo>
                  <a:pt x="2692534" y="4118262"/>
                  <a:pt x="2691476" y="4122727"/>
                  <a:pt x="2691476" y="4127639"/>
                </a:cubicBezTo>
                <a:cubicBezTo>
                  <a:pt x="2691476" y="4135229"/>
                  <a:pt x="2694490" y="4141703"/>
                  <a:pt x="2700518" y="4147061"/>
                </a:cubicBezTo>
                <a:cubicBezTo>
                  <a:pt x="2706545" y="4152418"/>
                  <a:pt x="2716145" y="4155097"/>
                  <a:pt x="2729316" y="4155097"/>
                </a:cubicBezTo>
                <a:cubicBezTo>
                  <a:pt x="2734004" y="4155097"/>
                  <a:pt x="2739027" y="4154707"/>
                  <a:pt x="2744385" y="4153925"/>
                </a:cubicBezTo>
                <a:cubicBezTo>
                  <a:pt x="2749742" y="4153144"/>
                  <a:pt x="2757109" y="4151191"/>
                  <a:pt x="2766486" y="4148065"/>
                </a:cubicBezTo>
                <a:cubicBezTo>
                  <a:pt x="2760012" y="4165255"/>
                  <a:pt x="2752310" y="4190370"/>
                  <a:pt x="2743380" y="4223410"/>
                </a:cubicBezTo>
                <a:cubicBezTo>
                  <a:pt x="2724181" y="4226535"/>
                  <a:pt x="2705987" y="4228098"/>
                  <a:pt x="2688797" y="4228098"/>
                </a:cubicBezTo>
                <a:cubicBezTo>
                  <a:pt x="2661115" y="4228098"/>
                  <a:pt x="2638065" y="4224247"/>
                  <a:pt x="2619648" y="4216545"/>
                </a:cubicBezTo>
                <a:cubicBezTo>
                  <a:pt x="2601231" y="4208843"/>
                  <a:pt x="2587055" y="4196397"/>
                  <a:pt x="2577120" y="4179208"/>
                </a:cubicBezTo>
                <a:cubicBezTo>
                  <a:pt x="2567186" y="4162018"/>
                  <a:pt x="2562219" y="4144828"/>
                  <a:pt x="2562219" y="4127639"/>
                </a:cubicBezTo>
                <a:cubicBezTo>
                  <a:pt x="2562219" y="4117146"/>
                  <a:pt x="2564060" y="4106877"/>
                  <a:pt x="2567742" y="4096831"/>
                </a:cubicBezTo>
                <a:cubicBezTo>
                  <a:pt x="2571423" y="4086785"/>
                  <a:pt x="2577169" y="4076963"/>
                  <a:pt x="2584979" y="4067363"/>
                </a:cubicBezTo>
                <a:cubicBezTo>
                  <a:pt x="2592789" y="4057764"/>
                  <a:pt x="2601939" y="4049560"/>
                  <a:pt x="2612428" y="4042751"/>
                </a:cubicBezTo>
                <a:cubicBezTo>
                  <a:pt x="2622916" y="4035942"/>
                  <a:pt x="2637254" y="4029524"/>
                  <a:pt x="2655442" y="4023496"/>
                </a:cubicBezTo>
                <a:cubicBezTo>
                  <a:pt x="2673629" y="4017469"/>
                  <a:pt x="2696670" y="4011776"/>
                  <a:pt x="2724565" y="4006418"/>
                </a:cubicBezTo>
                <a:cubicBezTo>
                  <a:pt x="2736170" y="4004186"/>
                  <a:pt x="2746826" y="4001786"/>
                  <a:pt x="2756534" y="3999219"/>
                </a:cubicBezTo>
                <a:cubicBezTo>
                  <a:pt x="2766241" y="3996651"/>
                  <a:pt x="2773159" y="3994419"/>
                  <a:pt x="2777288" y="3992521"/>
                </a:cubicBezTo>
                <a:cubicBezTo>
                  <a:pt x="2781416" y="3990624"/>
                  <a:pt x="2784763" y="3988391"/>
                  <a:pt x="2787328" y="3985824"/>
                </a:cubicBezTo>
                <a:cubicBezTo>
                  <a:pt x="2789894" y="3983257"/>
                  <a:pt x="2791735" y="3980578"/>
                  <a:pt x="2792851" y="3977787"/>
                </a:cubicBezTo>
                <a:cubicBezTo>
                  <a:pt x="2793967" y="3974997"/>
                  <a:pt x="2794525" y="3972039"/>
                  <a:pt x="2794525" y="3968913"/>
                </a:cubicBezTo>
                <a:cubicBezTo>
                  <a:pt x="2794525" y="3960430"/>
                  <a:pt x="2790955" y="3953900"/>
                  <a:pt x="2783815" y="3949324"/>
                </a:cubicBezTo>
                <a:cubicBezTo>
                  <a:pt x="2776675" y="3944748"/>
                  <a:pt x="2766187" y="3942459"/>
                  <a:pt x="2752353" y="3942459"/>
                </a:cubicBezTo>
                <a:cubicBezTo>
                  <a:pt x="2713973" y="3942459"/>
                  <a:pt x="2666557" y="3953287"/>
                  <a:pt x="2610104" y="3974941"/>
                </a:cubicBezTo>
                <a:cubicBezTo>
                  <a:pt x="2614346" y="3952840"/>
                  <a:pt x="2617025" y="3937604"/>
                  <a:pt x="2618141" y="3929232"/>
                </a:cubicBezTo>
                <a:cubicBezTo>
                  <a:pt x="2619257" y="3920861"/>
                  <a:pt x="2621043" y="3907745"/>
                  <a:pt x="2623499" y="3889886"/>
                </a:cubicBezTo>
                <a:cubicBezTo>
                  <a:pt x="2687793" y="3875821"/>
                  <a:pt x="2743050" y="3868789"/>
                  <a:pt x="2789272" y="3868789"/>
                </a:cubicBezTo>
                <a:close/>
                <a:moveTo>
                  <a:pt x="4365830" y="3788087"/>
                </a:moveTo>
                <a:cubicBezTo>
                  <a:pt x="4364264" y="3817332"/>
                  <a:pt x="4363144" y="3848809"/>
                  <a:pt x="4362471" y="3882519"/>
                </a:cubicBezTo>
                <a:lnTo>
                  <a:pt x="4438831" y="3882519"/>
                </a:lnTo>
                <a:cubicBezTo>
                  <a:pt x="4437044" y="3928953"/>
                  <a:pt x="4436151" y="3959649"/>
                  <a:pt x="4436151" y="3974606"/>
                </a:cubicBezTo>
                <a:lnTo>
                  <a:pt x="4359106" y="3974606"/>
                </a:lnTo>
                <a:lnTo>
                  <a:pt x="4355072" y="4058322"/>
                </a:lnTo>
                <a:cubicBezTo>
                  <a:pt x="4354626" y="4070823"/>
                  <a:pt x="4354402" y="4078860"/>
                  <a:pt x="4354402" y="4082432"/>
                </a:cubicBezTo>
                <a:cubicBezTo>
                  <a:pt x="4354402" y="4093148"/>
                  <a:pt x="4355575" y="4102077"/>
                  <a:pt x="4357921" y="4109221"/>
                </a:cubicBezTo>
                <a:cubicBezTo>
                  <a:pt x="4360267" y="4116365"/>
                  <a:pt x="4364399" y="4121499"/>
                  <a:pt x="4370317" y="4124625"/>
                </a:cubicBezTo>
                <a:cubicBezTo>
                  <a:pt x="4376234" y="4127750"/>
                  <a:pt x="4382766" y="4129313"/>
                  <a:pt x="4389914" y="4129313"/>
                </a:cubicBezTo>
                <a:cubicBezTo>
                  <a:pt x="4395275" y="4129313"/>
                  <a:pt x="4400860" y="4128922"/>
                  <a:pt x="4406667" y="4128141"/>
                </a:cubicBezTo>
                <a:cubicBezTo>
                  <a:pt x="4412475" y="4127360"/>
                  <a:pt x="4422749" y="4124960"/>
                  <a:pt x="4437490" y="4120941"/>
                </a:cubicBezTo>
                <a:cubicBezTo>
                  <a:pt x="4433473" y="4139694"/>
                  <a:pt x="4430012" y="4158000"/>
                  <a:pt x="4427110" y="4175859"/>
                </a:cubicBezTo>
                <a:lnTo>
                  <a:pt x="4419743" y="4216712"/>
                </a:lnTo>
                <a:cubicBezTo>
                  <a:pt x="4397642" y="4221624"/>
                  <a:pt x="4380396" y="4224749"/>
                  <a:pt x="4368007" y="4226088"/>
                </a:cubicBezTo>
                <a:cubicBezTo>
                  <a:pt x="4355616" y="4227428"/>
                  <a:pt x="4343617" y="4228098"/>
                  <a:pt x="4332008" y="4228098"/>
                </a:cubicBezTo>
                <a:cubicBezTo>
                  <a:pt x="4313033" y="4228098"/>
                  <a:pt x="4296178" y="4226479"/>
                  <a:pt x="4281444" y="4223242"/>
                </a:cubicBezTo>
                <a:cubicBezTo>
                  <a:pt x="4266710" y="4220005"/>
                  <a:pt x="4254432" y="4214089"/>
                  <a:pt x="4244609" y="4205494"/>
                </a:cubicBezTo>
                <a:cubicBezTo>
                  <a:pt x="4234787" y="4196900"/>
                  <a:pt x="4228089" y="4187021"/>
                  <a:pt x="4224517" y="4175859"/>
                </a:cubicBezTo>
                <a:cubicBezTo>
                  <a:pt x="4220946" y="4164697"/>
                  <a:pt x="4219160" y="4152865"/>
                  <a:pt x="4219160" y="4140363"/>
                </a:cubicBezTo>
                <a:cubicBezTo>
                  <a:pt x="4219160" y="4138131"/>
                  <a:pt x="4219270" y="4134168"/>
                  <a:pt x="4219492" y="4128476"/>
                </a:cubicBezTo>
                <a:cubicBezTo>
                  <a:pt x="4219713" y="4122783"/>
                  <a:pt x="4220490" y="4110114"/>
                  <a:pt x="4221823" y="4090469"/>
                </a:cubicBezTo>
                <a:lnTo>
                  <a:pt x="4229143" y="3974606"/>
                </a:lnTo>
                <a:lnTo>
                  <a:pt x="4176967" y="3974606"/>
                </a:lnTo>
                <a:cubicBezTo>
                  <a:pt x="4178080" y="3959202"/>
                  <a:pt x="4179082" y="3938887"/>
                  <a:pt x="4179975" y="3913661"/>
                </a:cubicBezTo>
                <a:lnTo>
                  <a:pt x="4180980" y="3882519"/>
                </a:lnTo>
                <a:lnTo>
                  <a:pt x="4236468" y="3882519"/>
                </a:lnTo>
                <a:cubicBezTo>
                  <a:pt x="4237801" y="3872250"/>
                  <a:pt x="4239464" y="3849814"/>
                  <a:pt x="4241459" y="3815211"/>
                </a:cubicBezTo>
                <a:lnTo>
                  <a:pt x="4298784" y="3803491"/>
                </a:lnTo>
                <a:cubicBezTo>
                  <a:pt x="4309287" y="3801482"/>
                  <a:pt x="4331635" y="3796347"/>
                  <a:pt x="4365830" y="3788087"/>
                </a:cubicBezTo>
                <a:close/>
                <a:moveTo>
                  <a:pt x="3175205" y="3788087"/>
                </a:moveTo>
                <a:cubicBezTo>
                  <a:pt x="3173639" y="3817332"/>
                  <a:pt x="3172519" y="3848809"/>
                  <a:pt x="3171846" y="3882519"/>
                </a:cubicBezTo>
                <a:lnTo>
                  <a:pt x="3248205" y="3882519"/>
                </a:lnTo>
                <a:cubicBezTo>
                  <a:pt x="3246419" y="3928953"/>
                  <a:pt x="3245526" y="3959649"/>
                  <a:pt x="3245526" y="3974606"/>
                </a:cubicBezTo>
                <a:lnTo>
                  <a:pt x="3168481" y="3974606"/>
                </a:lnTo>
                <a:lnTo>
                  <a:pt x="3164447" y="4058322"/>
                </a:lnTo>
                <a:cubicBezTo>
                  <a:pt x="3164001" y="4070823"/>
                  <a:pt x="3163778" y="4078860"/>
                  <a:pt x="3163778" y="4082432"/>
                </a:cubicBezTo>
                <a:cubicBezTo>
                  <a:pt x="3163778" y="4093148"/>
                  <a:pt x="3164951" y="4102077"/>
                  <a:pt x="3167296" y="4109221"/>
                </a:cubicBezTo>
                <a:cubicBezTo>
                  <a:pt x="3169642" y="4116365"/>
                  <a:pt x="3173774" y="4121499"/>
                  <a:pt x="3179692" y="4124625"/>
                </a:cubicBezTo>
                <a:cubicBezTo>
                  <a:pt x="3185609" y="4127750"/>
                  <a:pt x="3192142" y="4129313"/>
                  <a:pt x="3199289" y="4129313"/>
                </a:cubicBezTo>
                <a:cubicBezTo>
                  <a:pt x="3204650" y="4129313"/>
                  <a:pt x="3210235" y="4128922"/>
                  <a:pt x="3216043" y="4128141"/>
                </a:cubicBezTo>
                <a:cubicBezTo>
                  <a:pt x="3221850" y="4127360"/>
                  <a:pt x="3232125" y="4124960"/>
                  <a:pt x="3246866" y="4120941"/>
                </a:cubicBezTo>
                <a:cubicBezTo>
                  <a:pt x="3242847" y="4139694"/>
                  <a:pt x="3239387" y="4158000"/>
                  <a:pt x="3236485" y="4175859"/>
                </a:cubicBezTo>
                <a:lnTo>
                  <a:pt x="3229118" y="4216712"/>
                </a:lnTo>
                <a:cubicBezTo>
                  <a:pt x="3207017" y="4221624"/>
                  <a:pt x="3189771" y="4224749"/>
                  <a:pt x="3177381" y="4226088"/>
                </a:cubicBezTo>
                <a:cubicBezTo>
                  <a:pt x="3164992" y="4227428"/>
                  <a:pt x="3152992" y="4228098"/>
                  <a:pt x="3141384" y="4228098"/>
                </a:cubicBezTo>
                <a:cubicBezTo>
                  <a:pt x="3122408" y="4228098"/>
                  <a:pt x="3105553" y="4226479"/>
                  <a:pt x="3090819" y="4223242"/>
                </a:cubicBezTo>
                <a:cubicBezTo>
                  <a:pt x="3076085" y="4220005"/>
                  <a:pt x="3063807" y="4214089"/>
                  <a:pt x="3053984" y="4205494"/>
                </a:cubicBezTo>
                <a:cubicBezTo>
                  <a:pt x="3044162" y="4196900"/>
                  <a:pt x="3037464" y="4187021"/>
                  <a:pt x="3033893" y="4175859"/>
                </a:cubicBezTo>
                <a:cubicBezTo>
                  <a:pt x="3030321" y="4164697"/>
                  <a:pt x="3028535" y="4152865"/>
                  <a:pt x="3028535" y="4140363"/>
                </a:cubicBezTo>
                <a:cubicBezTo>
                  <a:pt x="3028535" y="4138131"/>
                  <a:pt x="3028645" y="4134168"/>
                  <a:pt x="3028867" y="4128476"/>
                </a:cubicBezTo>
                <a:cubicBezTo>
                  <a:pt x="3029088" y="4122783"/>
                  <a:pt x="3029865" y="4110114"/>
                  <a:pt x="3031198" y="4090469"/>
                </a:cubicBezTo>
                <a:lnTo>
                  <a:pt x="3038518" y="3974606"/>
                </a:lnTo>
                <a:lnTo>
                  <a:pt x="2986342" y="3974606"/>
                </a:lnTo>
                <a:cubicBezTo>
                  <a:pt x="2987455" y="3959202"/>
                  <a:pt x="2988457" y="3938887"/>
                  <a:pt x="2989351" y="3913661"/>
                </a:cubicBezTo>
                <a:lnTo>
                  <a:pt x="2990355" y="3882519"/>
                </a:lnTo>
                <a:lnTo>
                  <a:pt x="3045843" y="3882519"/>
                </a:lnTo>
                <a:cubicBezTo>
                  <a:pt x="3047175" y="3872250"/>
                  <a:pt x="3048839" y="3849814"/>
                  <a:pt x="3050835" y="3815211"/>
                </a:cubicBezTo>
                <a:lnTo>
                  <a:pt x="3108159" y="3803491"/>
                </a:lnTo>
                <a:cubicBezTo>
                  <a:pt x="3118662" y="3801482"/>
                  <a:pt x="3141010" y="3796347"/>
                  <a:pt x="3175205" y="3788087"/>
                </a:cubicBezTo>
                <a:close/>
                <a:moveTo>
                  <a:pt x="3315051" y="3762303"/>
                </a:moveTo>
                <a:cubicBezTo>
                  <a:pt x="3340958" y="3762749"/>
                  <a:pt x="3365188" y="3762973"/>
                  <a:pt x="3387742" y="3762973"/>
                </a:cubicBezTo>
                <a:cubicBezTo>
                  <a:pt x="3409854" y="3762973"/>
                  <a:pt x="3431517" y="3762749"/>
                  <a:pt x="3452732" y="3762303"/>
                </a:cubicBezTo>
                <a:cubicBezTo>
                  <a:pt x="3447856" y="3797129"/>
                  <a:pt x="3444308" y="3835415"/>
                  <a:pt x="3442090" y="3877161"/>
                </a:cubicBezTo>
                <a:cubicBezTo>
                  <a:pt x="3462398" y="3873812"/>
                  <a:pt x="3478020" y="3871580"/>
                  <a:pt x="3488955" y="3870464"/>
                </a:cubicBezTo>
                <a:cubicBezTo>
                  <a:pt x="3499890" y="3869347"/>
                  <a:pt x="3510716" y="3868789"/>
                  <a:pt x="3521431" y="3868789"/>
                </a:cubicBezTo>
                <a:cubicBezTo>
                  <a:pt x="3555800" y="3868789"/>
                  <a:pt x="3585204" y="3874203"/>
                  <a:pt x="3609642" y="3885030"/>
                </a:cubicBezTo>
                <a:cubicBezTo>
                  <a:pt x="3634079" y="3895857"/>
                  <a:pt x="3653942" y="3914108"/>
                  <a:pt x="3669229" y="3939780"/>
                </a:cubicBezTo>
                <a:cubicBezTo>
                  <a:pt x="3684516" y="3965453"/>
                  <a:pt x="3692159" y="3996819"/>
                  <a:pt x="3692159" y="4033877"/>
                </a:cubicBezTo>
                <a:cubicBezTo>
                  <a:pt x="3692159" y="4070935"/>
                  <a:pt x="3684905" y="4105035"/>
                  <a:pt x="3670396" y="4136178"/>
                </a:cubicBezTo>
                <a:cubicBezTo>
                  <a:pt x="3655887" y="4167320"/>
                  <a:pt x="3636467" y="4190425"/>
                  <a:pt x="3612138" y="4205494"/>
                </a:cubicBezTo>
                <a:cubicBezTo>
                  <a:pt x="3587808" y="4220563"/>
                  <a:pt x="3559459" y="4228098"/>
                  <a:pt x="3527093" y="4228098"/>
                </a:cubicBezTo>
                <a:cubicBezTo>
                  <a:pt x="3515038" y="4228098"/>
                  <a:pt x="3503541" y="4226870"/>
                  <a:pt x="3492604" y="4224414"/>
                </a:cubicBezTo>
                <a:cubicBezTo>
                  <a:pt x="3481667" y="4221958"/>
                  <a:pt x="3471734" y="4218331"/>
                  <a:pt x="3462804" y="4213531"/>
                </a:cubicBezTo>
                <a:cubicBezTo>
                  <a:pt x="3453874" y="4208731"/>
                  <a:pt x="3446397" y="4203653"/>
                  <a:pt x="3440371" y="4198295"/>
                </a:cubicBezTo>
                <a:cubicBezTo>
                  <a:pt x="3434345" y="4192937"/>
                  <a:pt x="3427426" y="4185682"/>
                  <a:pt x="3419612" y="4176529"/>
                </a:cubicBezTo>
                <a:lnTo>
                  <a:pt x="3418409" y="4219391"/>
                </a:lnTo>
                <a:cubicBezTo>
                  <a:pt x="3394490" y="4218945"/>
                  <a:pt x="3374484" y="4218721"/>
                  <a:pt x="3358390" y="4218721"/>
                </a:cubicBezTo>
                <a:cubicBezTo>
                  <a:pt x="3345201" y="4218721"/>
                  <a:pt x="3322959" y="4218945"/>
                  <a:pt x="3291663" y="4219391"/>
                </a:cubicBezTo>
                <a:cubicBezTo>
                  <a:pt x="3297900" y="4149070"/>
                  <a:pt x="3303357" y="4067140"/>
                  <a:pt x="3308035" y="3973602"/>
                </a:cubicBezTo>
                <a:cubicBezTo>
                  <a:pt x="3312712" y="3880063"/>
                  <a:pt x="3315051" y="3809630"/>
                  <a:pt x="3315051" y="3762303"/>
                </a:cubicBezTo>
                <a:close/>
                <a:moveTo>
                  <a:pt x="2133417" y="3762303"/>
                </a:moveTo>
                <a:cubicBezTo>
                  <a:pt x="2161752" y="3762749"/>
                  <a:pt x="2184843" y="3762973"/>
                  <a:pt x="2202692" y="3762973"/>
                </a:cubicBezTo>
                <a:cubicBezTo>
                  <a:pt x="2226788" y="3762973"/>
                  <a:pt x="2249545" y="3762749"/>
                  <a:pt x="2270962" y="3762303"/>
                </a:cubicBezTo>
                <a:lnTo>
                  <a:pt x="2264009" y="3843340"/>
                </a:lnTo>
                <a:cubicBezTo>
                  <a:pt x="2262907" y="3856734"/>
                  <a:pt x="2261141" y="3883858"/>
                  <a:pt x="2258714" y="3924712"/>
                </a:cubicBezTo>
                <a:cubicBezTo>
                  <a:pt x="2266077" y="3915335"/>
                  <a:pt x="2272101" y="3908359"/>
                  <a:pt x="2276786" y="3903783"/>
                </a:cubicBezTo>
                <a:cubicBezTo>
                  <a:pt x="2281470" y="3899206"/>
                  <a:pt x="2286658" y="3894965"/>
                  <a:pt x="2292349" y="3891058"/>
                </a:cubicBezTo>
                <a:cubicBezTo>
                  <a:pt x="2298040" y="3887151"/>
                  <a:pt x="2303842" y="3883858"/>
                  <a:pt x="2309754" y="3881179"/>
                </a:cubicBezTo>
                <a:cubicBezTo>
                  <a:pt x="2315667" y="3878500"/>
                  <a:pt x="2322471" y="3876156"/>
                  <a:pt x="2330168" y="3874147"/>
                </a:cubicBezTo>
                <a:cubicBezTo>
                  <a:pt x="2337864" y="3872138"/>
                  <a:pt x="2346342" y="3870575"/>
                  <a:pt x="2355602" y="3869459"/>
                </a:cubicBezTo>
                <a:cubicBezTo>
                  <a:pt x="2364861" y="3868343"/>
                  <a:pt x="2374400" y="3867785"/>
                  <a:pt x="2384219" y="3867785"/>
                </a:cubicBezTo>
                <a:cubicBezTo>
                  <a:pt x="2403184" y="3867785"/>
                  <a:pt x="2421536" y="3869906"/>
                  <a:pt x="2439273" y="3874147"/>
                </a:cubicBezTo>
                <a:cubicBezTo>
                  <a:pt x="2457010" y="3878389"/>
                  <a:pt x="2472126" y="3885812"/>
                  <a:pt x="2484621" y="3896416"/>
                </a:cubicBezTo>
                <a:cubicBezTo>
                  <a:pt x="2497115" y="3907020"/>
                  <a:pt x="2505594" y="3918851"/>
                  <a:pt x="2510057" y="3931911"/>
                </a:cubicBezTo>
                <a:cubicBezTo>
                  <a:pt x="2514521" y="3944971"/>
                  <a:pt x="2516752" y="3959314"/>
                  <a:pt x="2516752" y="3974941"/>
                </a:cubicBezTo>
                <a:cubicBezTo>
                  <a:pt x="2516752" y="3980968"/>
                  <a:pt x="2516586" y="3988949"/>
                  <a:pt x="2516252" y="3998884"/>
                </a:cubicBezTo>
                <a:cubicBezTo>
                  <a:pt x="2515919" y="4008818"/>
                  <a:pt x="2515198" y="4021375"/>
                  <a:pt x="2514089" y="4036556"/>
                </a:cubicBezTo>
                <a:lnTo>
                  <a:pt x="2506759" y="4149405"/>
                </a:lnTo>
                <a:cubicBezTo>
                  <a:pt x="2505873" y="4163469"/>
                  <a:pt x="2505374" y="4175133"/>
                  <a:pt x="2505262" y="4184398"/>
                </a:cubicBezTo>
                <a:cubicBezTo>
                  <a:pt x="2505150" y="4193662"/>
                  <a:pt x="2505095" y="4205327"/>
                  <a:pt x="2505095" y="4219391"/>
                </a:cubicBezTo>
                <a:cubicBezTo>
                  <a:pt x="2481867" y="4218945"/>
                  <a:pt x="2459644" y="4218721"/>
                  <a:pt x="2438425" y="4218721"/>
                </a:cubicBezTo>
                <a:cubicBezTo>
                  <a:pt x="2414528" y="4218721"/>
                  <a:pt x="2390296" y="4218945"/>
                  <a:pt x="2365729" y="4219391"/>
                </a:cubicBezTo>
                <a:cubicBezTo>
                  <a:pt x="2369496" y="4189700"/>
                  <a:pt x="2372819" y="4155488"/>
                  <a:pt x="2375699" y="4116756"/>
                </a:cubicBezTo>
                <a:cubicBezTo>
                  <a:pt x="2378578" y="4078023"/>
                  <a:pt x="2380018" y="4049169"/>
                  <a:pt x="2380018" y="4030193"/>
                </a:cubicBezTo>
                <a:cubicBezTo>
                  <a:pt x="2380018" y="4009209"/>
                  <a:pt x="2375604" y="3994475"/>
                  <a:pt x="2366778" y="3985991"/>
                </a:cubicBezTo>
                <a:cubicBezTo>
                  <a:pt x="2357951" y="3977508"/>
                  <a:pt x="2346277" y="3973267"/>
                  <a:pt x="2331756" y="3973267"/>
                </a:cubicBezTo>
                <a:cubicBezTo>
                  <a:pt x="2318794" y="3973267"/>
                  <a:pt x="2307285" y="3975946"/>
                  <a:pt x="2297228" y="3981303"/>
                </a:cubicBezTo>
                <a:cubicBezTo>
                  <a:pt x="2288292" y="3985991"/>
                  <a:pt x="2280471" y="3993247"/>
                  <a:pt x="2273767" y="4003069"/>
                </a:cubicBezTo>
                <a:cubicBezTo>
                  <a:pt x="2267959" y="4011329"/>
                  <a:pt x="2263156" y="4023273"/>
                  <a:pt x="2259357" y="4038900"/>
                </a:cubicBezTo>
                <a:cubicBezTo>
                  <a:pt x="2254889" y="4057875"/>
                  <a:pt x="2251425" y="4085892"/>
                  <a:pt x="2248966" y="4122951"/>
                </a:cubicBezTo>
                <a:cubicBezTo>
                  <a:pt x="2247655" y="4143489"/>
                  <a:pt x="2246341" y="4175636"/>
                  <a:pt x="2245026" y="4219391"/>
                </a:cubicBezTo>
                <a:cubicBezTo>
                  <a:pt x="2222503" y="4218945"/>
                  <a:pt x="2201431" y="4218721"/>
                  <a:pt x="2181810" y="4218721"/>
                </a:cubicBezTo>
                <a:cubicBezTo>
                  <a:pt x="2161963" y="4218721"/>
                  <a:pt x="2137990" y="4218945"/>
                  <a:pt x="2109893" y="4219391"/>
                </a:cubicBezTo>
                <a:cubicBezTo>
                  <a:pt x="2113479" y="4186128"/>
                  <a:pt x="2116055" y="4158781"/>
                  <a:pt x="2117621" y="4137350"/>
                </a:cubicBezTo>
                <a:cubicBezTo>
                  <a:pt x="2120757" y="4092478"/>
                  <a:pt x="2124006" y="4040351"/>
                  <a:pt x="2127369" y="3980968"/>
                </a:cubicBezTo>
                <a:cubicBezTo>
                  <a:pt x="2129385" y="3941678"/>
                  <a:pt x="2130897" y="3903950"/>
                  <a:pt x="2131905" y="3867785"/>
                </a:cubicBezTo>
                <a:cubicBezTo>
                  <a:pt x="2132913" y="3831620"/>
                  <a:pt x="2133417" y="3796459"/>
                  <a:pt x="2133417" y="3762303"/>
                </a:cubicBezTo>
                <a:close/>
                <a:moveTo>
                  <a:pt x="1934983" y="3753596"/>
                </a:moveTo>
                <a:cubicBezTo>
                  <a:pt x="1968023" y="3753596"/>
                  <a:pt x="2008876" y="3757838"/>
                  <a:pt x="2057543" y="3766321"/>
                </a:cubicBezTo>
                <a:lnTo>
                  <a:pt x="2058213" y="3794450"/>
                </a:lnTo>
                <a:cubicBezTo>
                  <a:pt x="2058659" y="3806728"/>
                  <a:pt x="2059329" y="3820234"/>
                  <a:pt x="2060222" y="3834968"/>
                </a:cubicBezTo>
                <a:lnTo>
                  <a:pt x="2062566" y="3873143"/>
                </a:lnTo>
                <a:cubicBezTo>
                  <a:pt x="2036446" y="3866892"/>
                  <a:pt x="2015294" y="3862650"/>
                  <a:pt x="1999109" y="3860418"/>
                </a:cubicBezTo>
                <a:cubicBezTo>
                  <a:pt x="1982924" y="3858185"/>
                  <a:pt x="1967911" y="3857069"/>
                  <a:pt x="1954070" y="3857069"/>
                </a:cubicBezTo>
                <a:cubicBezTo>
                  <a:pt x="1923932" y="3857069"/>
                  <a:pt x="1896809" y="3863097"/>
                  <a:pt x="1872698" y="3875152"/>
                </a:cubicBezTo>
                <a:cubicBezTo>
                  <a:pt x="1848588" y="3887207"/>
                  <a:pt x="1829613" y="3904731"/>
                  <a:pt x="1815772" y="3927725"/>
                </a:cubicBezTo>
                <a:cubicBezTo>
                  <a:pt x="1801931" y="3950719"/>
                  <a:pt x="1795010" y="3976169"/>
                  <a:pt x="1795010" y="4004074"/>
                </a:cubicBezTo>
                <a:cubicBezTo>
                  <a:pt x="1795010" y="4029524"/>
                  <a:pt x="1800814" y="4051346"/>
                  <a:pt x="1812423" y="4069540"/>
                </a:cubicBezTo>
                <a:cubicBezTo>
                  <a:pt x="1824032" y="4087734"/>
                  <a:pt x="1839714" y="4101798"/>
                  <a:pt x="1859471" y="4111733"/>
                </a:cubicBezTo>
                <a:cubicBezTo>
                  <a:pt x="1879228" y="4121667"/>
                  <a:pt x="1903617" y="4126634"/>
                  <a:pt x="1932639" y="4126634"/>
                </a:cubicBezTo>
                <a:cubicBezTo>
                  <a:pt x="1948489" y="4126634"/>
                  <a:pt x="1965734" y="4125350"/>
                  <a:pt x="1984375" y="4122783"/>
                </a:cubicBezTo>
                <a:cubicBezTo>
                  <a:pt x="2003016" y="4120216"/>
                  <a:pt x="2026401" y="4115249"/>
                  <a:pt x="2054529" y="4107882"/>
                </a:cubicBezTo>
                <a:cubicBezTo>
                  <a:pt x="2051850" y="4121011"/>
                  <a:pt x="2048613" y="4139316"/>
                  <a:pt x="2044818" y="4162797"/>
                </a:cubicBezTo>
                <a:cubicBezTo>
                  <a:pt x="2041023" y="4186277"/>
                  <a:pt x="2038456" y="4204472"/>
                  <a:pt x="2037116" y="4217382"/>
                </a:cubicBezTo>
                <a:cubicBezTo>
                  <a:pt x="1989342" y="4224526"/>
                  <a:pt x="1946703" y="4228098"/>
                  <a:pt x="1909198" y="4228098"/>
                </a:cubicBezTo>
                <a:cubicBezTo>
                  <a:pt x="1873033" y="4228098"/>
                  <a:pt x="1839379" y="4223577"/>
                  <a:pt x="1808237" y="4214536"/>
                </a:cubicBezTo>
                <a:cubicBezTo>
                  <a:pt x="1777095" y="4205494"/>
                  <a:pt x="1748520" y="4190649"/>
                  <a:pt x="1722512" y="4169999"/>
                </a:cubicBezTo>
                <a:cubicBezTo>
                  <a:pt x="1696504" y="4149349"/>
                  <a:pt x="1677919" y="4125071"/>
                  <a:pt x="1666757" y="4097166"/>
                </a:cubicBezTo>
                <a:cubicBezTo>
                  <a:pt x="1655595" y="4069261"/>
                  <a:pt x="1650014" y="4038007"/>
                  <a:pt x="1650014" y="4003404"/>
                </a:cubicBezTo>
                <a:cubicBezTo>
                  <a:pt x="1650014" y="3962998"/>
                  <a:pt x="1657549" y="3926665"/>
                  <a:pt x="1672618" y="3894406"/>
                </a:cubicBezTo>
                <a:cubicBezTo>
                  <a:pt x="1687686" y="3862148"/>
                  <a:pt x="1709341" y="3835247"/>
                  <a:pt x="1737581" y="3813704"/>
                </a:cubicBezTo>
                <a:cubicBezTo>
                  <a:pt x="1765821" y="3792161"/>
                  <a:pt x="1796796" y="3776758"/>
                  <a:pt x="1830505" y="3767493"/>
                </a:cubicBezTo>
                <a:cubicBezTo>
                  <a:pt x="1864215" y="3758229"/>
                  <a:pt x="1899041" y="3753596"/>
                  <a:pt x="1934983" y="3753596"/>
                </a:cubicBezTo>
                <a:close/>
                <a:moveTo>
                  <a:pt x="2403196" y="3127663"/>
                </a:moveTo>
                <a:cubicBezTo>
                  <a:pt x="2396499" y="3127663"/>
                  <a:pt x="2390025" y="3128723"/>
                  <a:pt x="2383774" y="3130844"/>
                </a:cubicBezTo>
                <a:cubicBezTo>
                  <a:pt x="2377523" y="3132965"/>
                  <a:pt x="2371886" y="3136090"/>
                  <a:pt x="2366863" y="3140220"/>
                </a:cubicBezTo>
                <a:cubicBezTo>
                  <a:pt x="2361841" y="3144350"/>
                  <a:pt x="2357655" y="3149094"/>
                  <a:pt x="2354306" y="3154452"/>
                </a:cubicBezTo>
                <a:cubicBezTo>
                  <a:pt x="2350958" y="3159809"/>
                  <a:pt x="2348502" y="3165000"/>
                  <a:pt x="2346939" y="3170023"/>
                </a:cubicBezTo>
                <a:cubicBezTo>
                  <a:pt x="2345376" y="3175046"/>
                  <a:pt x="2343814" y="3182022"/>
                  <a:pt x="2342251" y="3190952"/>
                </a:cubicBezTo>
                <a:lnTo>
                  <a:pt x="2452756" y="3190952"/>
                </a:lnTo>
                <a:cubicBezTo>
                  <a:pt x="2452979" y="3187157"/>
                  <a:pt x="2453091" y="3183920"/>
                  <a:pt x="2453091" y="3181241"/>
                </a:cubicBezTo>
                <a:cubicBezTo>
                  <a:pt x="2453091" y="3169632"/>
                  <a:pt x="2451026" y="3159698"/>
                  <a:pt x="2446896" y="3151438"/>
                </a:cubicBezTo>
                <a:cubicBezTo>
                  <a:pt x="2442766" y="3143178"/>
                  <a:pt x="2436850" y="3137150"/>
                  <a:pt x="2429148" y="3133355"/>
                </a:cubicBezTo>
                <a:cubicBezTo>
                  <a:pt x="2421446" y="3129560"/>
                  <a:pt x="2412796" y="3127663"/>
                  <a:pt x="2403196" y="3127663"/>
                </a:cubicBezTo>
                <a:close/>
                <a:moveTo>
                  <a:pt x="2836897" y="3049639"/>
                </a:moveTo>
                <a:cubicBezTo>
                  <a:pt x="2863243" y="3049639"/>
                  <a:pt x="2887358" y="3052597"/>
                  <a:pt x="2909241" y="3058513"/>
                </a:cubicBezTo>
                <a:cubicBezTo>
                  <a:pt x="2931124" y="3064429"/>
                  <a:pt x="2948205" y="3073973"/>
                  <a:pt x="2960485" y="3087144"/>
                </a:cubicBezTo>
                <a:cubicBezTo>
                  <a:pt x="2972765" y="3100315"/>
                  <a:pt x="2978905" y="3119179"/>
                  <a:pt x="2978905" y="3143736"/>
                </a:cubicBezTo>
                <a:cubicBezTo>
                  <a:pt x="2978905" y="3156238"/>
                  <a:pt x="2977235" y="3184366"/>
                  <a:pt x="2973895" y="3228122"/>
                </a:cubicBezTo>
                <a:cubicBezTo>
                  <a:pt x="2970555" y="3271877"/>
                  <a:pt x="2967994" y="3329250"/>
                  <a:pt x="2966212" y="3400241"/>
                </a:cubicBezTo>
                <a:cubicBezTo>
                  <a:pt x="2944324" y="3399795"/>
                  <a:pt x="2922545" y="3399572"/>
                  <a:pt x="2900877" y="3399572"/>
                </a:cubicBezTo>
                <a:cubicBezTo>
                  <a:pt x="2879882" y="3399572"/>
                  <a:pt x="2857545" y="3399795"/>
                  <a:pt x="2833868" y="3400241"/>
                </a:cubicBezTo>
                <a:cubicBezTo>
                  <a:pt x="2836916" y="3375685"/>
                  <a:pt x="2840293" y="3325009"/>
                  <a:pt x="2843997" y="3248213"/>
                </a:cubicBezTo>
                <a:cubicBezTo>
                  <a:pt x="2835535" y="3252232"/>
                  <a:pt x="2828909" y="3255134"/>
                  <a:pt x="2824120" y="3256920"/>
                </a:cubicBezTo>
                <a:cubicBezTo>
                  <a:pt x="2819331" y="3258706"/>
                  <a:pt x="2810923" y="3261385"/>
                  <a:pt x="2798898" y="3264956"/>
                </a:cubicBezTo>
                <a:cubicBezTo>
                  <a:pt x="2786872" y="3268528"/>
                  <a:pt x="2777463" y="3271542"/>
                  <a:pt x="2770670" y="3273998"/>
                </a:cubicBezTo>
                <a:cubicBezTo>
                  <a:pt x="2763877" y="3276454"/>
                  <a:pt x="2757975" y="3279579"/>
                  <a:pt x="2752964" y="3283374"/>
                </a:cubicBezTo>
                <a:cubicBezTo>
                  <a:pt x="2747953" y="3287169"/>
                  <a:pt x="2744390" y="3291076"/>
                  <a:pt x="2742275" y="3295094"/>
                </a:cubicBezTo>
                <a:cubicBezTo>
                  <a:pt x="2740159" y="3299113"/>
                  <a:pt x="2739101" y="3303577"/>
                  <a:pt x="2739101" y="3308489"/>
                </a:cubicBezTo>
                <a:cubicBezTo>
                  <a:pt x="2739101" y="3316079"/>
                  <a:pt x="2742115" y="3322553"/>
                  <a:pt x="2748143" y="3327911"/>
                </a:cubicBezTo>
                <a:cubicBezTo>
                  <a:pt x="2754170" y="3333269"/>
                  <a:pt x="2763770" y="3335947"/>
                  <a:pt x="2776941" y="3335947"/>
                </a:cubicBezTo>
                <a:cubicBezTo>
                  <a:pt x="2781629" y="3335947"/>
                  <a:pt x="2786652" y="3335557"/>
                  <a:pt x="2792010" y="3334775"/>
                </a:cubicBezTo>
                <a:cubicBezTo>
                  <a:pt x="2797367" y="3333994"/>
                  <a:pt x="2804734" y="3332041"/>
                  <a:pt x="2814111" y="3328915"/>
                </a:cubicBezTo>
                <a:cubicBezTo>
                  <a:pt x="2807637" y="3346105"/>
                  <a:pt x="2799935" y="3371220"/>
                  <a:pt x="2791005" y="3404260"/>
                </a:cubicBezTo>
                <a:cubicBezTo>
                  <a:pt x="2771806" y="3407385"/>
                  <a:pt x="2753612" y="3408948"/>
                  <a:pt x="2736422" y="3408948"/>
                </a:cubicBezTo>
                <a:cubicBezTo>
                  <a:pt x="2708740" y="3408948"/>
                  <a:pt x="2685690" y="3405097"/>
                  <a:pt x="2667273" y="3397395"/>
                </a:cubicBezTo>
                <a:cubicBezTo>
                  <a:pt x="2648856" y="3389693"/>
                  <a:pt x="2634680" y="3377247"/>
                  <a:pt x="2624745" y="3360058"/>
                </a:cubicBezTo>
                <a:cubicBezTo>
                  <a:pt x="2614811" y="3342868"/>
                  <a:pt x="2609844" y="3325678"/>
                  <a:pt x="2609844" y="3308489"/>
                </a:cubicBezTo>
                <a:cubicBezTo>
                  <a:pt x="2609844" y="3297996"/>
                  <a:pt x="2611685" y="3287727"/>
                  <a:pt x="2615367" y="3277681"/>
                </a:cubicBezTo>
                <a:cubicBezTo>
                  <a:pt x="2619048" y="3267635"/>
                  <a:pt x="2624794" y="3257813"/>
                  <a:pt x="2632604" y="3248213"/>
                </a:cubicBezTo>
                <a:cubicBezTo>
                  <a:pt x="2640414" y="3238614"/>
                  <a:pt x="2649564" y="3230410"/>
                  <a:pt x="2660053" y="3223601"/>
                </a:cubicBezTo>
                <a:cubicBezTo>
                  <a:pt x="2670541" y="3216792"/>
                  <a:pt x="2684880" y="3210374"/>
                  <a:pt x="2703067" y="3204346"/>
                </a:cubicBezTo>
                <a:cubicBezTo>
                  <a:pt x="2721254" y="3198319"/>
                  <a:pt x="2744295" y="3192626"/>
                  <a:pt x="2772190" y="3187268"/>
                </a:cubicBezTo>
                <a:cubicBezTo>
                  <a:pt x="2783795" y="3185036"/>
                  <a:pt x="2794451" y="3182636"/>
                  <a:pt x="2804159" y="3180069"/>
                </a:cubicBezTo>
                <a:cubicBezTo>
                  <a:pt x="2813866" y="3177501"/>
                  <a:pt x="2820784" y="3175269"/>
                  <a:pt x="2824913" y="3173371"/>
                </a:cubicBezTo>
                <a:cubicBezTo>
                  <a:pt x="2829041" y="3171474"/>
                  <a:pt x="2832388" y="3169241"/>
                  <a:pt x="2834953" y="3166674"/>
                </a:cubicBezTo>
                <a:cubicBezTo>
                  <a:pt x="2837519" y="3164107"/>
                  <a:pt x="2839360" y="3161428"/>
                  <a:pt x="2840476" y="3158637"/>
                </a:cubicBezTo>
                <a:cubicBezTo>
                  <a:pt x="2841592" y="3155847"/>
                  <a:pt x="2842150" y="3152889"/>
                  <a:pt x="2842150" y="3149763"/>
                </a:cubicBezTo>
                <a:cubicBezTo>
                  <a:pt x="2842150" y="3141280"/>
                  <a:pt x="2838580" y="3134750"/>
                  <a:pt x="2831440" y="3130174"/>
                </a:cubicBezTo>
                <a:cubicBezTo>
                  <a:pt x="2824300" y="3125598"/>
                  <a:pt x="2813812" y="3123309"/>
                  <a:pt x="2799978" y="3123309"/>
                </a:cubicBezTo>
                <a:cubicBezTo>
                  <a:pt x="2761598" y="3123309"/>
                  <a:pt x="2714182" y="3134137"/>
                  <a:pt x="2657729" y="3155791"/>
                </a:cubicBezTo>
                <a:cubicBezTo>
                  <a:pt x="2661971" y="3133690"/>
                  <a:pt x="2664650" y="3118454"/>
                  <a:pt x="2665766" y="3110082"/>
                </a:cubicBezTo>
                <a:cubicBezTo>
                  <a:pt x="2666882" y="3101711"/>
                  <a:pt x="2668668" y="3088595"/>
                  <a:pt x="2671124" y="3070736"/>
                </a:cubicBezTo>
                <a:cubicBezTo>
                  <a:pt x="2735418" y="3056672"/>
                  <a:pt x="2790675" y="3049639"/>
                  <a:pt x="2836897" y="3049639"/>
                </a:cubicBezTo>
                <a:close/>
                <a:moveTo>
                  <a:pt x="2402526" y="3049639"/>
                </a:moveTo>
                <a:cubicBezTo>
                  <a:pt x="2427976" y="3049639"/>
                  <a:pt x="2452254" y="3052597"/>
                  <a:pt x="2475359" y="3058513"/>
                </a:cubicBezTo>
                <a:cubicBezTo>
                  <a:pt x="2498465" y="3064429"/>
                  <a:pt x="2518054" y="3074754"/>
                  <a:pt x="2534128" y="3089488"/>
                </a:cubicBezTo>
                <a:cubicBezTo>
                  <a:pt x="2550201" y="3104222"/>
                  <a:pt x="2561642" y="3120854"/>
                  <a:pt x="2568451" y="3139383"/>
                </a:cubicBezTo>
                <a:cubicBezTo>
                  <a:pt x="2575260" y="3157912"/>
                  <a:pt x="2578664" y="3177892"/>
                  <a:pt x="2578664" y="3199323"/>
                </a:cubicBezTo>
                <a:cubicBezTo>
                  <a:pt x="2578664" y="3212048"/>
                  <a:pt x="2577213" y="3226224"/>
                  <a:pt x="2574311" y="3241851"/>
                </a:cubicBezTo>
                <a:lnTo>
                  <a:pt x="2339572" y="3242186"/>
                </a:lnTo>
                <a:cubicBezTo>
                  <a:pt x="2339349" y="3245740"/>
                  <a:pt x="2339237" y="3248963"/>
                  <a:pt x="2339237" y="3251855"/>
                </a:cubicBezTo>
                <a:cubicBezTo>
                  <a:pt x="2339237" y="3275864"/>
                  <a:pt x="2347832" y="3293538"/>
                  <a:pt x="2365022" y="3304876"/>
                </a:cubicBezTo>
                <a:cubicBezTo>
                  <a:pt x="2382211" y="3316214"/>
                  <a:pt x="2403196" y="3321883"/>
                  <a:pt x="2427976" y="3321883"/>
                </a:cubicBezTo>
                <a:cubicBezTo>
                  <a:pt x="2442710" y="3321883"/>
                  <a:pt x="2459509" y="3320153"/>
                  <a:pt x="2478373" y="3316693"/>
                </a:cubicBezTo>
                <a:cubicBezTo>
                  <a:pt x="2497237" y="3313233"/>
                  <a:pt x="2520510" y="3307372"/>
                  <a:pt x="2548192" y="3299113"/>
                </a:cubicBezTo>
                <a:cubicBezTo>
                  <a:pt x="2545290" y="3312507"/>
                  <a:pt x="2539709" y="3344877"/>
                  <a:pt x="2531449" y="3396223"/>
                </a:cubicBezTo>
                <a:cubicBezTo>
                  <a:pt x="2505553" y="3401357"/>
                  <a:pt x="2483787" y="3404762"/>
                  <a:pt x="2466150" y="3406436"/>
                </a:cubicBezTo>
                <a:cubicBezTo>
                  <a:pt x="2448514" y="3408111"/>
                  <a:pt x="2430655" y="3408948"/>
                  <a:pt x="2412572" y="3408948"/>
                </a:cubicBezTo>
                <a:cubicBezTo>
                  <a:pt x="2386006" y="3408948"/>
                  <a:pt x="2361561" y="3407108"/>
                  <a:pt x="2339237" y="3403428"/>
                </a:cubicBezTo>
                <a:cubicBezTo>
                  <a:pt x="2316913" y="3399748"/>
                  <a:pt x="2297658" y="3393224"/>
                  <a:pt x="2281473" y="3383857"/>
                </a:cubicBezTo>
                <a:cubicBezTo>
                  <a:pt x="2265288" y="3374489"/>
                  <a:pt x="2251726" y="3362835"/>
                  <a:pt x="2240788" y="3348895"/>
                </a:cubicBezTo>
                <a:cubicBezTo>
                  <a:pt x="2229849" y="3334954"/>
                  <a:pt x="2221533" y="3318394"/>
                  <a:pt x="2215840" y="3299215"/>
                </a:cubicBezTo>
                <a:cubicBezTo>
                  <a:pt x="2210148" y="3280035"/>
                  <a:pt x="2207301" y="3260296"/>
                  <a:pt x="2207301" y="3239999"/>
                </a:cubicBezTo>
                <a:cubicBezTo>
                  <a:pt x="2207301" y="3211452"/>
                  <a:pt x="2212994" y="3183517"/>
                  <a:pt x="2224379" y="3156194"/>
                </a:cubicBezTo>
                <a:cubicBezTo>
                  <a:pt x="2235764" y="3128871"/>
                  <a:pt x="2250443" y="3107516"/>
                  <a:pt x="2268414" y="3092128"/>
                </a:cubicBezTo>
                <a:cubicBezTo>
                  <a:pt x="2286385" y="3076740"/>
                  <a:pt x="2307090" y="3065811"/>
                  <a:pt x="2330531" y="3059343"/>
                </a:cubicBezTo>
                <a:cubicBezTo>
                  <a:pt x="2353971" y="3052874"/>
                  <a:pt x="2377970" y="3049639"/>
                  <a:pt x="2402526" y="3049639"/>
                </a:cubicBezTo>
                <a:close/>
                <a:moveTo>
                  <a:pt x="3432380" y="2968937"/>
                </a:moveTo>
                <a:cubicBezTo>
                  <a:pt x="3430814" y="2998182"/>
                  <a:pt x="3429694" y="3029659"/>
                  <a:pt x="3429021" y="3063369"/>
                </a:cubicBezTo>
                <a:lnTo>
                  <a:pt x="3505380" y="3063369"/>
                </a:lnTo>
                <a:cubicBezTo>
                  <a:pt x="3503594" y="3109803"/>
                  <a:pt x="3502701" y="3140499"/>
                  <a:pt x="3502701" y="3155456"/>
                </a:cubicBezTo>
                <a:lnTo>
                  <a:pt x="3425656" y="3155456"/>
                </a:lnTo>
                <a:lnTo>
                  <a:pt x="3421622" y="3239172"/>
                </a:lnTo>
                <a:cubicBezTo>
                  <a:pt x="3421176" y="3251674"/>
                  <a:pt x="3420953" y="3259710"/>
                  <a:pt x="3420953" y="3263282"/>
                </a:cubicBezTo>
                <a:cubicBezTo>
                  <a:pt x="3420953" y="3273998"/>
                  <a:pt x="3422126" y="3282927"/>
                  <a:pt x="3424471" y="3290071"/>
                </a:cubicBezTo>
                <a:cubicBezTo>
                  <a:pt x="3426817" y="3297215"/>
                  <a:pt x="3430949" y="3302350"/>
                  <a:pt x="3436867" y="3305475"/>
                </a:cubicBezTo>
                <a:cubicBezTo>
                  <a:pt x="3442784" y="3308600"/>
                  <a:pt x="3449317" y="3310163"/>
                  <a:pt x="3456464" y="3310163"/>
                </a:cubicBezTo>
                <a:cubicBezTo>
                  <a:pt x="3461825" y="3310163"/>
                  <a:pt x="3467410" y="3309772"/>
                  <a:pt x="3473218" y="3308991"/>
                </a:cubicBezTo>
                <a:cubicBezTo>
                  <a:pt x="3479025" y="3308210"/>
                  <a:pt x="3489300" y="3305810"/>
                  <a:pt x="3504041" y="3301791"/>
                </a:cubicBezTo>
                <a:cubicBezTo>
                  <a:pt x="3500022" y="3320544"/>
                  <a:pt x="3496562" y="3338850"/>
                  <a:pt x="3493660" y="3356709"/>
                </a:cubicBezTo>
                <a:lnTo>
                  <a:pt x="3486293" y="3397562"/>
                </a:lnTo>
                <a:cubicBezTo>
                  <a:pt x="3464192" y="3402474"/>
                  <a:pt x="3446946" y="3405599"/>
                  <a:pt x="3434556" y="3406938"/>
                </a:cubicBezTo>
                <a:cubicBezTo>
                  <a:pt x="3422166" y="3408278"/>
                  <a:pt x="3410167" y="3408948"/>
                  <a:pt x="3398559" y="3408948"/>
                </a:cubicBezTo>
                <a:cubicBezTo>
                  <a:pt x="3379583" y="3408948"/>
                  <a:pt x="3362728" y="3407329"/>
                  <a:pt x="3347994" y="3404092"/>
                </a:cubicBezTo>
                <a:cubicBezTo>
                  <a:pt x="3333260" y="3400855"/>
                  <a:pt x="3320982" y="3394939"/>
                  <a:pt x="3311159" y="3386345"/>
                </a:cubicBezTo>
                <a:cubicBezTo>
                  <a:pt x="3301337" y="3377750"/>
                  <a:pt x="3294639" y="3367871"/>
                  <a:pt x="3291068" y="3356709"/>
                </a:cubicBezTo>
                <a:cubicBezTo>
                  <a:pt x="3287496" y="3345547"/>
                  <a:pt x="3285710" y="3333715"/>
                  <a:pt x="3285710" y="3321213"/>
                </a:cubicBezTo>
                <a:cubicBezTo>
                  <a:pt x="3285710" y="3318981"/>
                  <a:pt x="3285821" y="3315019"/>
                  <a:pt x="3286042" y="3309326"/>
                </a:cubicBezTo>
                <a:cubicBezTo>
                  <a:pt x="3286264" y="3303633"/>
                  <a:pt x="3287040" y="3290964"/>
                  <a:pt x="3288373" y="3271319"/>
                </a:cubicBezTo>
                <a:lnTo>
                  <a:pt x="3295693" y="3155456"/>
                </a:lnTo>
                <a:lnTo>
                  <a:pt x="3243517" y="3155456"/>
                </a:lnTo>
                <a:cubicBezTo>
                  <a:pt x="3244630" y="3140053"/>
                  <a:pt x="3245633" y="3119737"/>
                  <a:pt x="3246526" y="3094511"/>
                </a:cubicBezTo>
                <a:lnTo>
                  <a:pt x="3247530" y="3063369"/>
                </a:lnTo>
                <a:lnTo>
                  <a:pt x="3303018" y="3063369"/>
                </a:lnTo>
                <a:cubicBezTo>
                  <a:pt x="3304350" y="3053100"/>
                  <a:pt x="3306014" y="3030664"/>
                  <a:pt x="3308009" y="2996061"/>
                </a:cubicBezTo>
                <a:lnTo>
                  <a:pt x="3365334" y="2984341"/>
                </a:lnTo>
                <a:cubicBezTo>
                  <a:pt x="3375837" y="2982332"/>
                  <a:pt x="3398185" y="2977197"/>
                  <a:pt x="3432380" y="2968937"/>
                </a:cubicBezTo>
                <a:close/>
                <a:moveTo>
                  <a:pt x="3571692" y="2943153"/>
                </a:moveTo>
                <a:cubicBezTo>
                  <a:pt x="3600026" y="2943599"/>
                  <a:pt x="3623118" y="2943823"/>
                  <a:pt x="3640967" y="2943823"/>
                </a:cubicBezTo>
                <a:cubicBezTo>
                  <a:pt x="3665063" y="2943823"/>
                  <a:pt x="3687820" y="2943599"/>
                  <a:pt x="3709237" y="2943153"/>
                </a:cubicBezTo>
                <a:lnTo>
                  <a:pt x="3702284" y="3024190"/>
                </a:lnTo>
                <a:cubicBezTo>
                  <a:pt x="3701181" y="3037584"/>
                  <a:pt x="3699417" y="3064708"/>
                  <a:pt x="3696989" y="3105562"/>
                </a:cubicBezTo>
                <a:cubicBezTo>
                  <a:pt x="3704352" y="3096185"/>
                  <a:pt x="3710376" y="3089209"/>
                  <a:pt x="3715061" y="3084633"/>
                </a:cubicBezTo>
                <a:cubicBezTo>
                  <a:pt x="3719746" y="3080056"/>
                  <a:pt x="3724933" y="3075815"/>
                  <a:pt x="3730624" y="3071908"/>
                </a:cubicBezTo>
                <a:cubicBezTo>
                  <a:pt x="3736315" y="3068001"/>
                  <a:pt x="3742117" y="3064708"/>
                  <a:pt x="3748029" y="3062029"/>
                </a:cubicBezTo>
                <a:cubicBezTo>
                  <a:pt x="3753941" y="3059350"/>
                  <a:pt x="3760746" y="3057006"/>
                  <a:pt x="3768443" y="3054997"/>
                </a:cubicBezTo>
                <a:cubicBezTo>
                  <a:pt x="3776139" y="3052988"/>
                  <a:pt x="3784617" y="3051425"/>
                  <a:pt x="3793877" y="3050309"/>
                </a:cubicBezTo>
                <a:cubicBezTo>
                  <a:pt x="3803136" y="3049193"/>
                  <a:pt x="3812675" y="3048635"/>
                  <a:pt x="3822495" y="3048635"/>
                </a:cubicBezTo>
                <a:cubicBezTo>
                  <a:pt x="3841459" y="3048635"/>
                  <a:pt x="3859811" y="3050756"/>
                  <a:pt x="3877548" y="3054997"/>
                </a:cubicBezTo>
                <a:cubicBezTo>
                  <a:pt x="3895285" y="3059239"/>
                  <a:pt x="3910401" y="3066662"/>
                  <a:pt x="3922896" y="3077266"/>
                </a:cubicBezTo>
                <a:cubicBezTo>
                  <a:pt x="3935391" y="3087870"/>
                  <a:pt x="3943869" y="3099701"/>
                  <a:pt x="3948332" y="3112761"/>
                </a:cubicBezTo>
                <a:cubicBezTo>
                  <a:pt x="3952796" y="3125821"/>
                  <a:pt x="3955027" y="3140164"/>
                  <a:pt x="3955027" y="3155791"/>
                </a:cubicBezTo>
                <a:cubicBezTo>
                  <a:pt x="3955027" y="3161819"/>
                  <a:pt x="3954861" y="3169799"/>
                  <a:pt x="3954527" y="3179734"/>
                </a:cubicBezTo>
                <a:cubicBezTo>
                  <a:pt x="3954194" y="3189668"/>
                  <a:pt x="3953473" y="3202225"/>
                  <a:pt x="3952364" y="3217406"/>
                </a:cubicBezTo>
                <a:lnTo>
                  <a:pt x="3945034" y="3330255"/>
                </a:lnTo>
                <a:cubicBezTo>
                  <a:pt x="3944147" y="3344319"/>
                  <a:pt x="3943649" y="3355984"/>
                  <a:pt x="3943537" y="3365248"/>
                </a:cubicBezTo>
                <a:cubicBezTo>
                  <a:pt x="3943425" y="3374513"/>
                  <a:pt x="3943369" y="3386177"/>
                  <a:pt x="3943369" y="3400241"/>
                </a:cubicBezTo>
                <a:cubicBezTo>
                  <a:pt x="3920142" y="3399795"/>
                  <a:pt x="3897919" y="3399572"/>
                  <a:pt x="3876700" y="3399572"/>
                </a:cubicBezTo>
                <a:cubicBezTo>
                  <a:pt x="3852803" y="3399572"/>
                  <a:pt x="3828571" y="3399795"/>
                  <a:pt x="3804004" y="3400241"/>
                </a:cubicBezTo>
                <a:cubicBezTo>
                  <a:pt x="3807771" y="3370550"/>
                  <a:pt x="3811094" y="3336338"/>
                  <a:pt x="3813974" y="3297606"/>
                </a:cubicBezTo>
                <a:cubicBezTo>
                  <a:pt x="3816853" y="3258873"/>
                  <a:pt x="3818293" y="3230019"/>
                  <a:pt x="3818293" y="3211044"/>
                </a:cubicBezTo>
                <a:cubicBezTo>
                  <a:pt x="3818293" y="3190059"/>
                  <a:pt x="3813880" y="3175325"/>
                  <a:pt x="3805053" y="3166842"/>
                </a:cubicBezTo>
                <a:cubicBezTo>
                  <a:pt x="3796226" y="3158358"/>
                  <a:pt x="3784552" y="3154117"/>
                  <a:pt x="3770031" y="3154117"/>
                </a:cubicBezTo>
                <a:cubicBezTo>
                  <a:pt x="3757069" y="3154117"/>
                  <a:pt x="3745560" y="3156796"/>
                  <a:pt x="3735503" y="3162153"/>
                </a:cubicBezTo>
                <a:cubicBezTo>
                  <a:pt x="3726566" y="3166842"/>
                  <a:pt x="3718746" y="3174097"/>
                  <a:pt x="3712042" y="3183920"/>
                </a:cubicBezTo>
                <a:cubicBezTo>
                  <a:pt x="3706234" y="3192180"/>
                  <a:pt x="3701431" y="3204123"/>
                  <a:pt x="3697632" y="3219750"/>
                </a:cubicBezTo>
                <a:cubicBezTo>
                  <a:pt x="3693164" y="3238726"/>
                  <a:pt x="3689700" y="3266742"/>
                  <a:pt x="3687241" y="3303801"/>
                </a:cubicBezTo>
                <a:cubicBezTo>
                  <a:pt x="3685930" y="3324339"/>
                  <a:pt x="3684616" y="3356486"/>
                  <a:pt x="3683301" y="3400241"/>
                </a:cubicBezTo>
                <a:cubicBezTo>
                  <a:pt x="3660778" y="3399795"/>
                  <a:pt x="3639706" y="3399572"/>
                  <a:pt x="3620085" y="3399572"/>
                </a:cubicBezTo>
                <a:cubicBezTo>
                  <a:pt x="3600238" y="3399572"/>
                  <a:pt x="3576265" y="3399795"/>
                  <a:pt x="3548168" y="3400241"/>
                </a:cubicBezTo>
                <a:cubicBezTo>
                  <a:pt x="3551754" y="3366978"/>
                  <a:pt x="3554330" y="3339631"/>
                  <a:pt x="3555896" y="3318200"/>
                </a:cubicBezTo>
                <a:cubicBezTo>
                  <a:pt x="3559032" y="3273328"/>
                  <a:pt x="3562281" y="3221201"/>
                  <a:pt x="3565644" y="3161819"/>
                </a:cubicBezTo>
                <a:cubicBezTo>
                  <a:pt x="3567660" y="3122528"/>
                  <a:pt x="3569172" y="3084800"/>
                  <a:pt x="3570180" y="3048635"/>
                </a:cubicBezTo>
                <a:cubicBezTo>
                  <a:pt x="3571188" y="3012470"/>
                  <a:pt x="3571692" y="2977309"/>
                  <a:pt x="3571692" y="2943153"/>
                </a:cubicBezTo>
                <a:close/>
                <a:moveTo>
                  <a:pt x="3067286" y="2943153"/>
                </a:moveTo>
                <a:cubicBezTo>
                  <a:pt x="3098355" y="2943599"/>
                  <a:pt x="3121712" y="2943823"/>
                  <a:pt x="3137356" y="2943823"/>
                </a:cubicBezTo>
                <a:cubicBezTo>
                  <a:pt x="3157695" y="2943823"/>
                  <a:pt x="3180159" y="2943599"/>
                  <a:pt x="3204747" y="2943153"/>
                </a:cubicBezTo>
                <a:lnTo>
                  <a:pt x="3197103" y="3045956"/>
                </a:lnTo>
                <a:lnTo>
                  <a:pt x="3184802" y="3299113"/>
                </a:lnTo>
                <a:lnTo>
                  <a:pt x="3182144" y="3400241"/>
                </a:lnTo>
                <a:cubicBezTo>
                  <a:pt x="3158229" y="3400018"/>
                  <a:pt x="3136660" y="3399906"/>
                  <a:pt x="3117437" y="3399906"/>
                </a:cubicBezTo>
                <a:lnTo>
                  <a:pt x="3044683" y="3400241"/>
                </a:lnTo>
                <a:lnTo>
                  <a:pt x="3050668" y="3328193"/>
                </a:lnTo>
                <a:lnTo>
                  <a:pt x="3063629" y="3077867"/>
                </a:lnTo>
                <a:close/>
                <a:moveTo>
                  <a:pt x="1680994" y="2943153"/>
                </a:moveTo>
                <a:cubicBezTo>
                  <a:pt x="1716082" y="2943599"/>
                  <a:pt x="1742341" y="2943823"/>
                  <a:pt x="1759771" y="2943823"/>
                </a:cubicBezTo>
                <a:cubicBezTo>
                  <a:pt x="1773406" y="2943823"/>
                  <a:pt x="1797096" y="2943599"/>
                  <a:pt x="1830840" y="2943153"/>
                </a:cubicBezTo>
                <a:cubicBezTo>
                  <a:pt x="1825549" y="3007223"/>
                  <a:pt x="1822132" y="3063815"/>
                  <a:pt x="1820591" y="3112929"/>
                </a:cubicBezTo>
                <a:lnTo>
                  <a:pt x="2002860" y="3112929"/>
                </a:lnTo>
                <a:cubicBezTo>
                  <a:pt x="2003966" y="3094588"/>
                  <a:pt x="2005018" y="3069815"/>
                  <a:pt x="2006016" y="3038610"/>
                </a:cubicBezTo>
                <a:cubicBezTo>
                  <a:pt x="2007013" y="3007405"/>
                  <a:pt x="2007512" y="2986099"/>
                  <a:pt x="2007512" y="2974693"/>
                </a:cubicBezTo>
                <a:cubicBezTo>
                  <a:pt x="2007512" y="2968651"/>
                  <a:pt x="2007289" y="2958138"/>
                  <a:pt x="2006842" y="2943153"/>
                </a:cubicBezTo>
                <a:lnTo>
                  <a:pt x="2086100" y="2943823"/>
                </a:lnTo>
                <a:cubicBezTo>
                  <a:pt x="2094350" y="2943823"/>
                  <a:pt x="2117759" y="2943599"/>
                  <a:pt x="2156328" y="2943153"/>
                </a:cubicBezTo>
                <a:cubicBezTo>
                  <a:pt x="2148354" y="3057899"/>
                  <a:pt x="2143259" y="3143234"/>
                  <a:pt x="2141044" y="3199156"/>
                </a:cubicBezTo>
                <a:cubicBezTo>
                  <a:pt x="2138829" y="3255078"/>
                  <a:pt x="2137722" y="3322106"/>
                  <a:pt x="2137722" y="3400241"/>
                </a:cubicBezTo>
                <a:lnTo>
                  <a:pt x="2064648" y="3399572"/>
                </a:lnTo>
                <a:cubicBezTo>
                  <a:pt x="2053699" y="3399572"/>
                  <a:pt x="2027555" y="3399795"/>
                  <a:pt x="1986217" y="3400241"/>
                </a:cubicBezTo>
                <a:cubicBezTo>
                  <a:pt x="1991802" y="3347110"/>
                  <a:pt x="1995598" y="3285271"/>
                  <a:pt x="1997608" y="3214727"/>
                </a:cubicBezTo>
                <a:lnTo>
                  <a:pt x="1815186" y="3214727"/>
                </a:lnTo>
                <a:lnTo>
                  <a:pt x="1809566" y="3400241"/>
                </a:lnTo>
                <a:lnTo>
                  <a:pt x="1731794" y="3399572"/>
                </a:lnTo>
                <a:cubicBezTo>
                  <a:pt x="1721961" y="3399572"/>
                  <a:pt x="1698050" y="3399795"/>
                  <a:pt x="1660060" y="3400241"/>
                </a:cubicBezTo>
                <a:lnTo>
                  <a:pt x="1673020" y="3217406"/>
                </a:lnTo>
                <a:lnTo>
                  <a:pt x="1679001" y="3084130"/>
                </a:lnTo>
                <a:lnTo>
                  <a:pt x="1680659" y="3024859"/>
                </a:lnTo>
                <a:cubicBezTo>
                  <a:pt x="1681106" y="3007670"/>
                  <a:pt x="1681329" y="2991150"/>
                  <a:pt x="1681329" y="2975300"/>
                </a:cubicBezTo>
                <a:close/>
                <a:moveTo>
                  <a:pt x="2469871" y="2298987"/>
                </a:moveTo>
                <a:cubicBezTo>
                  <a:pt x="2463174" y="2298987"/>
                  <a:pt x="2456700" y="2300048"/>
                  <a:pt x="2450449" y="2302169"/>
                </a:cubicBezTo>
                <a:cubicBezTo>
                  <a:pt x="2444198" y="2304289"/>
                  <a:pt x="2438562" y="2307415"/>
                  <a:pt x="2433539" y="2311545"/>
                </a:cubicBezTo>
                <a:cubicBezTo>
                  <a:pt x="2428516" y="2315675"/>
                  <a:pt x="2424330" y="2320419"/>
                  <a:pt x="2420981" y="2325777"/>
                </a:cubicBezTo>
                <a:cubicBezTo>
                  <a:pt x="2417632" y="2331134"/>
                  <a:pt x="2415177" y="2336325"/>
                  <a:pt x="2413614" y="2341348"/>
                </a:cubicBezTo>
                <a:cubicBezTo>
                  <a:pt x="2412051" y="2346371"/>
                  <a:pt x="2410489" y="2353347"/>
                  <a:pt x="2408926" y="2362277"/>
                </a:cubicBezTo>
                <a:lnTo>
                  <a:pt x="2519431" y="2362277"/>
                </a:lnTo>
                <a:cubicBezTo>
                  <a:pt x="2519654" y="2358481"/>
                  <a:pt x="2519766" y="2355244"/>
                  <a:pt x="2519766" y="2352566"/>
                </a:cubicBezTo>
                <a:cubicBezTo>
                  <a:pt x="2519766" y="2340957"/>
                  <a:pt x="2517701" y="2331023"/>
                  <a:pt x="2513571" y="2322763"/>
                </a:cubicBezTo>
                <a:cubicBezTo>
                  <a:pt x="2509441" y="2314503"/>
                  <a:pt x="2503525" y="2308475"/>
                  <a:pt x="2495823" y="2304680"/>
                </a:cubicBezTo>
                <a:cubicBezTo>
                  <a:pt x="2488121" y="2300885"/>
                  <a:pt x="2479470" y="2298987"/>
                  <a:pt x="2469871" y="2298987"/>
                </a:cubicBezTo>
                <a:close/>
                <a:moveTo>
                  <a:pt x="3665572" y="2220964"/>
                </a:moveTo>
                <a:cubicBezTo>
                  <a:pt x="3691918" y="2220964"/>
                  <a:pt x="3716033" y="2223922"/>
                  <a:pt x="3737916" y="2229838"/>
                </a:cubicBezTo>
                <a:cubicBezTo>
                  <a:pt x="3759799" y="2235754"/>
                  <a:pt x="3776880" y="2245298"/>
                  <a:pt x="3789160" y="2258469"/>
                </a:cubicBezTo>
                <a:cubicBezTo>
                  <a:pt x="3801440" y="2271640"/>
                  <a:pt x="3807580" y="2290504"/>
                  <a:pt x="3807580" y="2315061"/>
                </a:cubicBezTo>
                <a:cubicBezTo>
                  <a:pt x="3807580" y="2327563"/>
                  <a:pt x="3805910" y="2355691"/>
                  <a:pt x="3802570" y="2399446"/>
                </a:cubicBezTo>
                <a:cubicBezTo>
                  <a:pt x="3799231" y="2443202"/>
                  <a:pt x="3796669" y="2500575"/>
                  <a:pt x="3794887" y="2571566"/>
                </a:cubicBezTo>
                <a:cubicBezTo>
                  <a:pt x="3772999" y="2571120"/>
                  <a:pt x="3751220" y="2570897"/>
                  <a:pt x="3729552" y="2570897"/>
                </a:cubicBezTo>
                <a:cubicBezTo>
                  <a:pt x="3708557" y="2570897"/>
                  <a:pt x="3686220" y="2571120"/>
                  <a:pt x="3662543" y="2571566"/>
                </a:cubicBezTo>
                <a:cubicBezTo>
                  <a:pt x="3665591" y="2547010"/>
                  <a:pt x="3668968" y="2496334"/>
                  <a:pt x="3672672" y="2419538"/>
                </a:cubicBezTo>
                <a:cubicBezTo>
                  <a:pt x="3664210" y="2423557"/>
                  <a:pt x="3657584" y="2426459"/>
                  <a:pt x="3652795" y="2428245"/>
                </a:cubicBezTo>
                <a:cubicBezTo>
                  <a:pt x="3648006" y="2430031"/>
                  <a:pt x="3639598" y="2432710"/>
                  <a:pt x="3627573" y="2436281"/>
                </a:cubicBezTo>
                <a:cubicBezTo>
                  <a:pt x="3615547" y="2439853"/>
                  <a:pt x="3606138" y="2442867"/>
                  <a:pt x="3599345" y="2445323"/>
                </a:cubicBezTo>
                <a:cubicBezTo>
                  <a:pt x="3592552" y="2447779"/>
                  <a:pt x="3586650" y="2450904"/>
                  <a:pt x="3581639" y="2454699"/>
                </a:cubicBezTo>
                <a:cubicBezTo>
                  <a:pt x="3576628" y="2458494"/>
                  <a:pt x="3573065" y="2462401"/>
                  <a:pt x="3570950" y="2466419"/>
                </a:cubicBezTo>
                <a:cubicBezTo>
                  <a:pt x="3568834" y="2470437"/>
                  <a:pt x="3567776" y="2474902"/>
                  <a:pt x="3567776" y="2479814"/>
                </a:cubicBezTo>
                <a:cubicBezTo>
                  <a:pt x="3567776" y="2487404"/>
                  <a:pt x="3570790" y="2493878"/>
                  <a:pt x="3576818" y="2499236"/>
                </a:cubicBezTo>
                <a:cubicBezTo>
                  <a:pt x="3582845" y="2504594"/>
                  <a:pt x="3592445" y="2507272"/>
                  <a:pt x="3605616" y="2507272"/>
                </a:cubicBezTo>
                <a:cubicBezTo>
                  <a:pt x="3610304" y="2507272"/>
                  <a:pt x="3615327" y="2506882"/>
                  <a:pt x="3620685" y="2506100"/>
                </a:cubicBezTo>
                <a:cubicBezTo>
                  <a:pt x="3626042" y="2505319"/>
                  <a:pt x="3633409" y="2503366"/>
                  <a:pt x="3642786" y="2500240"/>
                </a:cubicBezTo>
                <a:cubicBezTo>
                  <a:pt x="3636312" y="2517430"/>
                  <a:pt x="3628610" y="2542545"/>
                  <a:pt x="3619680" y="2575585"/>
                </a:cubicBezTo>
                <a:cubicBezTo>
                  <a:pt x="3600481" y="2578710"/>
                  <a:pt x="3582287" y="2580273"/>
                  <a:pt x="3565097" y="2580273"/>
                </a:cubicBezTo>
                <a:cubicBezTo>
                  <a:pt x="3537415" y="2580273"/>
                  <a:pt x="3514366" y="2576422"/>
                  <a:pt x="3495948" y="2568720"/>
                </a:cubicBezTo>
                <a:cubicBezTo>
                  <a:pt x="3477531" y="2561018"/>
                  <a:pt x="3463355" y="2548572"/>
                  <a:pt x="3453420" y="2531383"/>
                </a:cubicBezTo>
                <a:cubicBezTo>
                  <a:pt x="3443486" y="2514193"/>
                  <a:pt x="3438519" y="2497003"/>
                  <a:pt x="3438519" y="2479814"/>
                </a:cubicBezTo>
                <a:cubicBezTo>
                  <a:pt x="3438519" y="2469321"/>
                  <a:pt x="3440360" y="2459052"/>
                  <a:pt x="3444042" y="2449006"/>
                </a:cubicBezTo>
                <a:cubicBezTo>
                  <a:pt x="3447723" y="2438960"/>
                  <a:pt x="3453469" y="2429138"/>
                  <a:pt x="3461279" y="2419538"/>
                </a:cubicBezTo>
                <a:cubicBezTo>
                  <a:pt x="3469089" y="2409939"/>
                  <a:pt x="3478239" y="2401735"/>
                  <a:pt x="3488727" y="2394926"/>
                </a:cubicBezTo>
                <a:cubicBezTo>
                  <a:pt x="3499216" y="2388117"/>
                  <a:pt x="3513555" y="2381699"/>
                  <a:pt x="3531742" y="2375671"/>
                </a:cubicBezTo>
                <a:cubicBezTo>
                  <a:pt x="3549929" y="2369644"/>
                  <a:pt x="3572970" y="2363951"/>
                  <a:pt x="3600865" y="2358593"/>
                </a:cubicBezTo>
                <a:cubicBezTo>
                  <a:pt x="3612470" y="2356361"/>
                  <a:pt x="3623126" y="2353961"/>
                  <a:pt x="3632834" y="2351394"/>
                </a:cubicBezTo>
                <a:cubicBezTo>
                  <a:pt x="3642542" y="2348826"/>
                  <a:pt x="3649459" y="2346594"/>
                  <a:pt x="3653588" y="2344696"/>
                </a:cubicBezTo>
                <a:cubicBezTo>
                  <a:pt x="3657716" y="2342799"/>
                  <a:pt x="3661063" y="2340566"/>
                  <a:pt x="3663628" y="2337999"/>
                </a:cubicBezTo>
                <a:cubicBezTo>
                  <a:pt x="3666194" y="2335432"/>
                  <a:pt x="3668034" y="2332753"/>
                  <a:pt x="3669151" y="2329962"/>
                </a:cubicBezTo>
                <a:cubicBezTo>
                  <a:pt x="3670267" y="2327172"/>
                  <a:pt x="3670825" y="2324214"/>
                  <a:pt x="3670825" y="2321089"/>
                </a:cubicBezTo>
                <a:cubicBezTo>
                  <a:pt x="3670825" y="2312605"/>
                  <a:pt x="3667255" y="2306075"/>
                  <a:pt x="3660115" y="2301499"/>
                </a:cubicBezTo>
                <a:cubicBezTo>
                  <a:pt x="3652975" y="2296922"/>
                  <a:pt x="3642487" y="2294634"/>
                  <a:pt x="3628653" y="2294634"/>
                </a:cubicBezTo>
                <a:cubicBezTo>
                  <a:pt x="3590273" y="2294634"/>
                  <a:pt x="3542857" y="2305461"/>
                  <a:pt x="3486404" y="2327116"/>
                </a:cubicBezTo>
                <a:cubicBezTo>
                  <a:pt x="3490646" y="2305015"/>
                  <a:pt x="3493325" y="2289779"/>
                  <a:pt x="3494441" y="2281407"/>
                </a:cubicBezTo>
                <a:cubicBezTo>
                  <a:pt x="3495557" y="2273036"/>
                  <a:pt x="3497343" y="2259920"/>
                  <a:pt x="3499799" y="2242061"/>
                </a:cubicBezTo>
                <a:cubicBezTo>
                  <a:pt x="3564093" y="2227996"/>
                  <a:pt x="3619350" y="2220964"/>
                  <a:pt x="3665572" y="2220964"/>
                </a:cubicBezTo>
                <a:close/>
                <a:moveTo>
                  <a:pt x="2968525" y="2220964"/>
                </a:moveTo>
                <a:cubicBezTo>
                  <a:pt x="2984598" y="2220964"/>
                  <a:pt x="3000280" y="2222694"/>
                  <a:pt x="3015571" y="2226155"/>
                </a:cubicBezTo>
                <a:cubicBezTo>
                  <a:pt x="3030861" y="2229615"/>
                  <a:pt x="3043641" y="2234526"/>
                  <a:pt x="3053910" y="2240889"/>
                </a:cubicBezTo>
                <a:cubicBezTo>
                  <a:pt x="3064179" y="2247251"/>
                  <a:pt x="3072774" y="2255176"/>
                  <a:pt x="3079694" y="2264664"/>
                </a:cubicBezTo>
                <a:cubicBezTo>
                  <a:pt x="3086615" y="2274152"/>
                  <a:pt x="3091191" y="2284365"/>
                  <a:pt x="3093424" y="2295304"/>
                </a:cubicBezTo>
                <a:cubicBezTo>
                  <a:pt x="3095656" y="2306243"/>
                  <a:pt x="3096772" y="2317517"/>
                  <a:pt x="3096772" y="2329125"/>
                </a:cubicBezTo>
                <a:cubicBezTo>
                  <a:pt x="3096772" y="2337608"/>
                  <a:pt x="3095869" y="2355914"/>
                  <a:pt x="3094062" y="2384043"/>
                </a:cubicBezTo>
                <a:lnTo>
                  <a:pt x="3088296" y="2505263"/>
                </a:lnTo>
                <a:cubicBezTo>
                  <a:pt x="3087166" y="2529150"/>
                  <a:pt x="3086601" y="2551251"/>
                  <a:pt x="3086601" y="2571566"/>
                </a:cubicBezTo>
                <a:cubicBezTo>
                  <a:pt x="3064074" y="2571120"/>
                  <a:pt x="3042997" y="2570897"/>
                  <a:pt x="3023369" y="2570897"/>
                </a:cubicBezTo>
                <a:cubicBezTo>
                  <a:pt x="2996828" y="2570897"/>
                  <a:pt x="2972629" y="2571120"/>
                  <a:pt x="2950772" y="2571566"/>
                </a:cubicBezTo>
                <a:cubicBezTo>
                  <a:pt x="2952799" y="2551251"/>
                  <a:pt x="2954937" y="2521058"/>
                  <a:pt x="2957187" y="2480986"/>
                </a:cubicBezTo>
                <a:cubicBezTo>
                  <a:pt x="2959437" y="2440914"/>
                  <a:pt x="2960562" y="2412729"/>
                  <a:pt x="2960562" y="2396433"/>
                </a:cubicBezTo>
                <a:cubicBezTo>
                  <a:pt x="2960562" y="2371206"/>
                  <a:pt x="2955701" y="2353626"/>
                  <a:pt x="2945979" y="2343692"/>
                </a:cubicBezTo>
                <a:cubicBezTo>
                  <a:pt x="2936258" y="2333757"/>
                  <a:pt x="2924023" y="2328790"/>
                  <a:pt x="2909275" y="2328790"/>
                </a:cubicBezTo>
                <a:cubicBezTo>
                  <a:pt x="2896313" y="2328790"/>
                  <a:pt x="2884078" y="2333032"/>
                  <a:pt x="2872571" y="2341515"/>
                </a:cubicBezTo>
                <a:cubicBezTo>
                  <a:pt x="2861064" y="2349998"/>
                  <a:pt x="2852181" y="2362332"/>
                  <a:pt x="2845923" y="2378517"/>
                </a:cubicBezTo>
                <a:cubicBezTo>
                  <a:pt x="2839665" y="2394703"/>
                  <a:pt x="2835249" y="2421324"/>
                  <a:pt x="2832675" y="2458383"/>
                </a:cubicBezTo>
                <a:cubicBezTo>
                  <a:pt x="2830101" y="2495441"/>
                  <a:pt x="2828365" y="2533169"/>
                  <a:pt x="2827469" y="2571566"/>
                </a:cubicBezTo>
                <a:cubicBezTo>
                  <a:pt x="2805155" y="2571120"/>
                  <a:pt x="2783401" y="2570897"/>
                  <a:pt x="2762207" y="2570897"/>
                </a:cubicBezTo>
                <a:cubicBezTo>
                  <a:pt x="2739894" y="2570897"/>
                  <a:pt x="2715684" y="2571120"/>
                  <a:pt x="2689579" y="2571566"/>
                </a:cubicBezTo>
                <a:cubicBezTo>
                  <a:pt x="2696000" y="2520890"/>
                  <a:pt x="2700927" y="2464912"/>
                  <a:pt x="2704360" y="2403632"/>
                </a:cubicBezTo>
                <a:cubicBezTo>
                  <a:pt x="2707792" y="2342352"/>
                  <a:pt x="2709840" y="2284365"/>
                  <a:pt x="2710502" y="2229671"/>
                </a:cubicBezTo>
                <a:cubicBezTo>
                  <a:pt x="2737326" y="2230117"/>
                  <a:pt x="2760462" y="2230340"/>
                  <a:pt x="2779908" y="2230340"/>
                </a:cubicBezTo>
                <a:cubicBezTo>
                  <a:pt x="2802483" y="2230340"/>
                  <a:pt x="2824166" y="2230117"/>
                  <a:pt x="2844955" y="2229671"/>
                </a:cubicBezTo>
                <a:lnTo>
                  <a:pt x="2841617" y="2275212"/>
                </a:lnTo>
                <a:cubicBezTo>
                  <a:pt x="2848984" y="2266952"/>
                  <a:pt x="2855346" y="2260423"/>
                  <a:pt x="2860704" y="2255623"/>
                </a:cubicBezTo>
                <a:cubicBezTo>
                  <a:pt x="2866062" y="2250823"/>
                  <a:pt x="2872704" y="2246135"/>
                  <a:pt x="2880629" y="2241559"/>
                </a:cubicBezTo>
                <a:cubicBezTo>
                  <a:pt x="2888554" y="2236982"/>
                  <a:pt x="2896980" y="2233243"/>
                  <a:pt x="2905908" y="2230340"/>
                </a:cubicBezTo>
                <a:cubicBezTo>
                  <a:pt x="2914836" y="2227438"/>
                  <a:pt x="2924602" y="2225150"/>
                  <a:pt x="2935206" y="2223476"/>
                </a:cubicBezTo>
                <a:cubicBezTo>
                  <a:pt x="2945810" y="2221801"/>
                  <a:pt x="2956916" y="2220964"/>
                  <a:pt x="2968525" y="2220964"/>
                </a:cubicBezTo>
                <a:close/>
                <a:moveTo>
                  <a:pt x="2469201" y="2220964"/>
                </a:moveTo>
                <a:cubicBezTo>
                  <a:pt x="2494651" y="2220964"/>
                  <a:pt x="2518929" y="2223922"/>
                  <a:pt x="2542034" y="2229838"/>
                </a:cubicBezTo>
                <a:cubicBezTo>
                  <a:pt x="2565140" y="2235754"/>
                  <a:pt x="2584729" y="2246079"/>
                  <a:pt x="2600803" y="2260813"/>
                </a:cubicBezTo>
                <a:cubicBezTo>
                  <a:pt x="2616876" y="2275547"/>
                  <a:pt x="2628317" y="2292179"/>
                  <a:pt x="2635126" y="2310708"/>
                </a:cubicBezTo>
                <a:cubicBezTo>
                  <a:pt x="2641935" y="2329237"/>
                  <a:pt x="2645340" y="2349217"/>
                  <a:pt x="2645340" y="2370648"/>
                </a:cubicBezTo>
                <a:cubicBezTo>
                  <a:pt x="2645340" y="2383373"/>
                  <a:pt x="2643888" y="2397549"/>
                  <a:pt x="2640986" y="2413176"/>
                </a:cubicBezTo>
                <a:lnTo>
                  <a:pt x="2406247" y="2413511"/>
                </a:lnTo>
                <a:cubicBezTo>
                  <a:pt x="2406024" y="2417065"/>
                  <a:pt x="2405912" y="2420288"/>
                  <a:pt x="2405912" y="2423180"/>
                </a:cubicBezTo>
                <a:cubicBezTo>
                  <a:pt x="2405912" y="2447189"/>
                  <a:pt x="2414507" y="2464862"/>
                  <a:pt x="2431697" y="2476201"/>
                </a:cubicBezTo>
                <a:cubicBezTo>
                  <a:pt x="2448886" y="2487539"/>
                  <a:pt x="2469871" y="2493208"/>
                  <a:pt x="2494651" y="2493208"/>
                </a:cubicBezTo>
                <a:cubicBezTo>
                  <a:pt x="2509385" y="2493208"/>
                  <a:pt x="2526184" y="2491478"/>
                  <a:pt x="2545048" y="2488018"/>
                </a:cubicBezTo>
                <a:cubicBezTo>
                  <a:pt x="2563912" y="2484558"/>
                  <a:pt x="2587185" y="2478697"/>
                  <a:pt x="2614867" y="2470437"/>
                </a:cubicBezTo>
                <a:cubicBezTo>
                  <a:pt x="2611965" y="2483832"/>
                  <a:pt x="2606384" y="2516202"/>
                  <a:pt x="2598124" y="2567548"/>
                </a:cubicBezTo>
                <a:cubicBezTo>
                  <a:pt x="2572228" y="2572682"/>
                  <a:pt x="2550461" y="2576087"/>
                  <a:pt x="2532825" y="2577761"/>
                </a:cubicBezTo>
                <a:cubicBezTo>
                  <a:pt x="2515189" y="2579436"/>
                  <a:pt x="2497330" y="2580273"/>
                  <a:pt x="2479247" y="2580273"/>
                </a:cubicBezTo>
                <a:cubicBezTo>
                  <a:pt x="2452682" y="2580273"/>
                  <a:pt x="2428237" y="2578433"/>
                  <a:pt x="2405912" y="2574753"/>
                </a:cubicBezTo>
                <a:cubicBezTo>
                  <a:pt x="2383588" y="2571073"/>
                  <a:pt x="2364333" y="2564549"/>
                  <a:pt x="2348148" y="2555181"/>
                </a:cubicBezTo>
                <a:cubicBezTo>
                  <a:pt x="2331963" y="2545814"/>
                  <a:pt x="2318401" y="2534160"/>
                  <a:pt x="2307462" y="2520220"/>
                </a:cubicBezTo>
                <a:cubicBezTo>
                  <a:pt x="2296524" y="2506279"/>
                  <a:pt x="2288208" y="2489719"/>
                  <a:pt x="2282515" y="2470539"/>
                </a:cubicBezTo>
                <a:cubicBezTo>
                  <a:pt x="2276822" y="2451360"/>
                  <a:pt x="2273976" y="2431621"/>
                  <a:pt x="2273976" y="2411324"/>
                </a:cubicBezTo>
                <a:cubicBezTo>
                  <a:pt x="2273976" y="2382776"/>
                  <a:pt x="2279669" y="2354842"/>
                  <a:pt x="2291054" y="2327519"/>
                </a:cubicBezTo>
                <a:cubicBezTo>
                  <a:pt x="2302440" y="2300196"/>
                  <a:pt x="2317118" y="2278841"/>
                  <a:pt x="2335089" y="2263453"/>
                </a:cubicBezTo>
                <a:cubicBezTo>
                  <a:pt x="2353060" y="2248065"/>
                  <a:pt x="2373765" y="2237136"/>
                  <a:pt x="2397206" y="2230667"/>
                </a:cubicBezTo>
                <a:cubicBezTo>
                  <a:pt x="2420646" y="2224199"/>
                  <a:pt x="2444645" y="2220964"/>
                  <a:pt x="2469201" y="2220964"/>
                </a:cubicBezTo>
                <a:close/>
                <a:moveTo>
                  <a:pt x="3337130" y="2140262"/>
                </a:moveTo>
                <a:cubicBezTo>
                  <a:pt x="3335564" y="2169507"/>
                  <a:pt x="3334444" y="2200984"/>
                  <a:pt x="3333771" y="2234694"/>
                </a:cubicBezTo>
                <a:lnTo>
                  <a:pt x="3410130" y="2234694"/>
                </a:lnTo>
                <a:cubicBezTo>
                  <a:pt x="3408344" y="2281128"/>
                  <a:pt x="3407451" y="2311824"/>
                  <a:pt x="3407451" y="2326781"/>
                </a:cubicBezTo>
                <a:lnTo>
                  <a:pt x="3330406" y="2326781"/>
                </a:lnTo>
                <a:lnTo>
                  <a:pt x="3326372" y="2410497"/>
                </a:lnTo>
                <a:cubicBezTo>
                  <a:pt x="3325926" y="2422998"/>
                  <a:pt x="3325703" y="2431035"/>
                  <a:pt x="3325703" y="2434607"/>
                </a:cubicBezTo>
                <a:cubicBezTo>
                  <a:pt x="3325703" y="2445323"/>
                  <a:pt x="3326876" y="2454252"/>
                  <a:pt x="3329221" y="2461396"/>
                </a:cubicBezTo>
                <a:cubicBezTo>
                  <a:pt x="3331567" y="2468540"/>
                  <a:pt x="3335699" y="2473674"/>
                  <a:pt x="3341617" y="2476800"/>
                </a:cubicBezTo>
                <a:cubicBezTo>
                  <a:pt x="3347534" y="2479925"/>
                  <a:pt x="3354067" y="2481488"/>
                  <a:pt x="3361214" y="2481488"/>
                </a:cubicBezTo>
                <a:cubicBezTo>
                  <a:pt x="3366575" y="2481488"/>
                  <a:pt x="3372160" y="2481097"/>
                  <a:pt x="3377967" y="2480316"/>
                </a:cubicBezTo>
                <a:cubicBezTo>
                  <a:pt x="3383775" y="2479535"/>
                  <a:pt x="3394050" y="2477135"/>
                  <a:pt x="3408790" y="2473116"/>
                </a:cubicBezTo>
                <a:cubicBezTo>
                  <a:pt x="3404772" y="2491869"/>
                  <a:pt x="3401312" y="2510175"/>
                  <a:pt x="3398410" y="2528034"/>
                </a:cubicBezTo>
                <a:lnTo>
                  <a:pt x="3391043" y="2568887"/>
                </a:lnTo>
                <a:cubicBezTo>
                  <a:pt x="3368942" y="2573799"/>
                  <a:pt x="3351696" y="2576924"/>
                  <a:pt x="3339306" y="2578263"/>
                </a:cubicBezTo>
                <a:cubicBezTo>
                  <a:pt x="3326917" y="2579603"/>
                  <a:pt x="3314917" y="2580273"/>
                  <a:pt x="3303309" y="2580273"/>
                </a:cubicBezTo>
                <a:cubicBezTo>
                  <a:pt x="3284333" y="2580273"/>
                  <a:pt x="3267478" y="2578654"/>
                  <a:pt x="3252744" y="2575417"/>
                </a:cubicBezTo>
                <a:cubicBezTo>
                  <a:pt x="3238010" y="2572180"/>
                  <a:pt x="3225732" y="2566264"/>
                  <a:pt x="3215909" y="2557670"/>
                </a:cubicBezTo>
                <a:cubicBezTo>
                  <a:pt x="3206087" y="2549075"/>
                  <a:pt x="3199389" y="2539196"/>
                  <a:pt x="3195818" y="2528034"/>
                </a:cubicBezTo>
                <a:cubicBezTo>
                  <a:pt x="3192246" y="2516872"/>
                  <a:pt x="3190460" y="2505040"/>
                  <a:pt x="3190460" y="2492538"/>
                </a:cubicBezTo>
                <a:cubicBezTo>
                  <a:pt x="3190460" y="2490306"/>
                  <a:pt x="3190571" y="2486343"/>
                  <a:pt x="3190792" y="2480651"/>
                </a:cubicBezTo>
                <a:cubicBezTo>
                  <a:pt x="3191014" y="2474958"/>
                  <a:pt x="3191790" y="2462289"/>
                  <a:pt x="3193123" y="2442644"/>
                </a:cubicBezTo>
                <a:lnTo>
                  <a:pt x="3200443" y="2326781"/>
                </a:lnTo>
                <a:lnTo>
                  <a:pt x="3148267" y="2326781"/>
                </a:lnTo>
                <a:cubicBezTo>
                  <a:pt x="3149380" y="2311377"/>
                  <a:pt x="3150383" y="2291062"/>
                  <a:pt x="3151276" y="2265836"/>
                </a:cubicBezTo>
                <a:lnTo>
                  <a:pt x="3152280" y="2234694"/>
                </a:lnTo>
                <a:lnTo>
                  <a:pt x="3207768" y="2234694"/>
                </a:lnTo>
                <a:cubicBezTo>
                  <a:pt x="3209100" y="2224425"/>
                  <a:pt x="3210764" y="2201989"/>
                  <a:pt x="3212760" y="2167386"/>
                </a:cubicBezTo>
                <a:lnTo>
                  <a:pt x="3270084" y="2155666"/>
                </a:lnTo>
                <a:cubicBezTo>
                  <a:pt x="3280587" y="2153657"/>
                  <a:pt x="3302935" y="2148522"/>
                  <a:pt x="3337130" y="2140262"/>
                </a:cubicBezTo>
                <a:close/>
                <a:moveTo>
                  <a:pt x="3895961" y="2114478"/>
                </a:moveTo>
                <a:cubicBezTo>
                  <a:pt x="3927030" y="2114924"/>
                  <a:pt x="3950387" y="2115147"/>
                  <a:pt x="3966031" y="2115147"/>
                </a:cubicBezTo>
                <a:cubicBezTo>
                  <a:pt x="3986371" y="2115147"/>
                  <a:pt x="4008834" y="2114924"/>
                  <a:pt x="4033422" y="2114478"/>
                </a:cubicBezTo>
                <a:lnTo>
                  <a:pt x="4025778" y="2217281"/>
                </a:lnTo>
                <a:lnTo>
                  <a:pt x="4013477" y="2470437"/>
                </a:lnTo>
                <a:lnTo>
                  <a:pt x="4010819" y="2571566"/>
                </a:lnTo>
                <a:cubicBezTo>
                  <a:pt x="3986904" y="2571343"/>
                  <a:pt x="3965335" y="2571231"/>
                  <a:pt x="3946112" y="2571231"/>
                </a:cubicBezTo>
                <a:lnTo>
                  <a:pt x="3873358" y="2571566"/>
                </a:lnTo>
                <a:lnTo>
                  <a:pt x="3879343" y="2499518"/>
                </a:lnTo>
                <a:lnTo>
                  <a:pt x="3892303" y="2249192"/>
                </a:lnTo>
                <a:close/>
                <a:moveTo>
                  <a:pt x="1690198" y="2114478"/>
                </a:moveTo>
                <a:cubicBezTo>
                  <a:pt x="1731421" y="2114924"/>
                  <a:pt x="1763796" y="2115147"/>
                  <a:pt x="1787324" y="2115147"/>
                </a:cubicBezTo>
                <a:cubicBezTo>
                  <a:pt x="1806816" y="2115147"/>
                  <a:pt x="1836613" y="2114924"/>
                  <a:pt x="1876717" y="2114478"/>
                </a:cubicBezTo>
                <a:cubicBezTo>
                  <a:pt x="1879612" y="2133677"/>
                  <a:pt x="1882061" y="2148243"/>
                  <a:pt x="1884065" y="2158178"/>
                </a:cubicBezTo>
                <a:cubicBezTo>
                  <a:pt x="1886069" y="2168112"/>
                  <a:pt x="1891023" y="2187534"/>
                  <a:pt x="1898927" y="2216444"/>
                </a:cubicBezTo>
                <a:cubicBezTo>
                  <a:pt x="1906832" y="2245353"/>
                  <a:pt x="1913177" y="2270357"/>
                  <a:pt x="1917962" y="2291453"/>
                </a:cubicBezTo>
                <a:cubicBezTo>
                  <a:pt x="1922748" y="2312550"/>
                  <a:pt x="1929929" y="2348659"/>
                  <a:pt x="1939503" y="2399781"/>
                </a:cubicBezTo>
                <a:cubicBezTo>
                  <a:pt x="1949344" y="2364732"/>
                  <a:pt x="1958289" y="2334595"/>
                  <a:pt x="1966340" y="2309368"/>
                </a:cubicBezTo>
                <a:cubicBezTo>
                  <a:pt x="1974390" y="2284142"/>
                  <a:pt x="1984454" y="2255455"/>
                  <a:pt x="1996532" y="2223308"/>
                </a:cubicBezTo>
                <a:cubicBezTo>
                  <a:pt x="2008610" y="2191162"/>
                  <a:pt x="2016270" y="2170121"/>
                  <a:pt x="2019512" y="2160187"/>
                </a:cubicBezTo>
                <a:cubicBezTo>
                  <a:pt x="2022755" y="2150252"/>
                  <a:pt x="2027171" y="2135016"/>
                  <a:pt x="2032763" y="2114478"/>
                </a:cubicBezTo>
                <a:cubicBezTo>
                  <a:pt x="2066249" y="2114924"/>
                  <a:pt x="2099066" y="2115147"/>
                  <a:pt x="2131213" y="2115147"/>
                </a:cubicBezTo>
                <a:cubicBezTo>
                  <a:pt x="2153091" y="2115147"/>
                  <a:pt x="2183451" y="2114924"/>
                  <a:pt x="2222296" y="2114478"/>
                </a:cubicBezTo>
                <a:cubicBezTo>
                  <a:pt x="2218054" y="2189710"/>
                  <a:pt x="2215264" y="2254339"/>
                  <a:pt x="2213924" y="2308364"/>
                </a:cubicBezTo>
                <a:cubicBezTo>
                  <a:pt x="2211022" y="2414180"/>
                  <a:pt x="2209571" y="2486957"/>
                  <a:pt x="2209571" y="2526695"/>
                </a:cubicBezTo>
                <a:cubicBezTo>
                  <a:pt x="2209571" y="2534955"/>
                  <a:pt x="2209794" y="2549912"/>
                  <a:pt x="2210241" y="2571566"/>
                </a:cubicBezTo>
                <a:cubicBezTo>
                  <a:pt x="2180773" y="2571120"/>
                  <a:pt x="2160123" y="2570897"/>
                  <a:pt x="2148291" y="2570897"/>
                </a:cubicBezTo>
                <a:cubicBezTo>
                  <a:pt x="2131101" y="2570897"/>
                  <a:pt x="2110005" y="2571120"/>
                  <a:pt x="2085002" y="2571566"/>
                </a:cubicBezTo>
                <a:cubicBezTo>
                  <a:pt x="2086819" y="2551474"/>
                  <a:pt x="2089087" y="2503645"/>
                  <a:pt x="2091806" y="2428077"/>
                </a:cubicBezTo>
                <a:cubicBezTo>
                  <a:pt x="2094525" y="2352510"/>
                  <a:pt x="2095885" y="2304234"/>
                  <a:pt x="2095885" y="2283249"/>
                </a:cubicBezTo>
                <a:cubicBezTo>
                  <a:pt x="2095885" y="2274096"/>
                  <a:pt x="2095661" y="2261371"/>
                  <a:pt x="2095215" y="2245074"/>
                </a:cubicBezTo>
                <a:lnTo>
                  <a:pt x="2051280" y="2381364"/>
                </a:lnTo>
                <a:lnTo>
                  <a:pt x="1988226" y="2571566"/>
                </a:lnTo>
                <a:cubicBezTo>
                  <a:pt x="1959205" y="2571120"/>
                  <a:pt x="1939224" y="2570897"/>
                  <a:pt x="1928286" y="2570897"/>
                </a:cubicBezTo>
                <a:cubicBezTo>
                  <a:pt x="1914445" y="2570897"/>
                  <a:pt x="1893237" y="2571120"/>
                  <a:pt x="1864661" y="2571566"/>
                </a:cubicBezTo>
                <a:lnTo>
                  <a:pt x="1823379" y="2387392"/>
                </a:lnTo>
                <a:lnTo>
                  <a:pt x="1799217" y="2289276"/>
                </a:lnTo>
                <a:cubicBezTo>
                  <a:pt x="1798320" y="2285481"/>
                  <a:pt x="1797313" y="2280793"/>
                  <a:pt x="1796195" y="2275212"/>
                </a:cubicBezTo>
                <a:cubicBezTo>
                  <a:pt x="1795077" y="2269631"/>
                  <a:pt x="1793287" y="2259808"/>
                  <a:pt x="1790824" y="2245744"/>
                </a:cubicBezTo>
                <a:lnTo>
                  <a:pt x="1782385" y="2338501"/>
                </a:lnTo>
                <a:lnTo>
                  <a:pt x="1771245" y="2528704"/>
                </a:lnTo>
                <a:lnTo>
                  <a:pt x="1770230" y="2571566"/>
                </a:lnTo>
                <a:cubicBezTo>
                  <a:pt x="1739423" y="2571120"/>
                  <a:pt x="1719777" y="2570897"/>
                  <a:pt x="1711294" y="2570897"/>
                </a:cubicBezTo>
                <a:cubicBezTo>
                  <a:pt x="1699686" y="2570897"/>
                  <a:pt x="1679594" y="2571120"/>
                  <a:pt x="1651019" y="2571566"/>
                </a:cubicBezTo>
                <a:lnTo>
                  <a:pt x="1659317" y="2503924"/>
                </a:lnTo>
                <a:lnTo>
                  <a:pt x="1679906" y="2269185"/>
                </a:lnTo>
                <a:close/>
                <a:moveTo>
                  <a:pt x="2919724" y="1145030"/>
                </a:moveTo>
                <a:lnTo>
                  <a:pt x="3115623" y="1145030"/>
                </a:lnTo>
                <a:lnTo>
                  <a:pt x="3115623" y="1276422"/>
                </a:lnTo>
                <a:lnTo>
                  <a:pt x="2919724" y="1276422"/>
                </a:lnTo>
                <a:close/>
                <a:moveTo>
                  <a:pt x="2138674" y="1145030"/>
                </a:moveTo>
                <a:lnTo>
                  <a:pt x="2334573" y="1145030"/>
                </a:lnTo>
                <a:lnTo>
                  <a:pt x="2334573" y="1276422"/>
                </a:lnTo>
                <a:lnTo>
                  <a:pt x="2138674" y="1276422"/>
                </a:lnTo>
                <a:close/>
                <a:moveTo>
                  <a:pt x="2543519" y="997680"/>
                </a:moveTo>
                <a:lnTo>
                  <a:pt x="2470523" y="1209537"/>
                </a:lnTo>
                <a:lnTo>
                  <a:pt x="2618551" y="1209537"/>
                </a:lnTo>
                <a:lnTo>
                  <a:pt x="2544877" y="997680"/>
                </a:lnTo>
                <a:close/>
                <a:moveTo>
                  <a:pt x="4544262" y="916876"/>
                </a:moveTo>
                <a:cubicBezTo>
                  <a:pt x="4518911" y="916876"/>
                  <a:pt x="4506236" y="932380"/>
                  <a:pt x="4506236" y="963389"/>
                </a:cubicBezTo>
                <a:lnTo>
                  <a:pt x="4506236" y="1315466"/>
                </a:lnTo>
                <a:cubicBezTo>
                  <a:pt x="4506236" y="1330857"/>
                  <a:pt x="4509122" y="1341891"/>
                  <a:pt x="4514893" y="1348568"/>
                </a:cubicBezTo>
                <a:cubicBezTo>
                  <a:pt x="4520665" y="1355245"/>
                  <a:pt x="4530454" y="1358584"/>
                  <a:pt x="4544262" y="1358584"/>
                </a:cubicBezTo>
                <a:cubicBezTo>
                  <a:pt x="4567575" y="1358584"/>
                  <a:pt x="4579232" y="1343419"/>
                  <a:pt x="4579232" y="1313089"/>
                </a:cubicBezTo>
                <a:lnTo>
                  <a:pt x="4579232" y="961352"/>
                </a:lnTo>
                <a:cubicBezTo>
                  <a:pt x="4579232" y="931702"/>
                  <a:pt x="4567575" y="916876"/>
                  <a:pt x="4544262" y="916876"/>
                </a:cubicBezTo>
                <a:close/>
                <a:moveTo>
                  <a:pt x="4829853" y="910086"/>
                </a:moveTo>
                <a:lnTo>
                  <a:pt x="5093316" y="910086"/>
                </a:lnTo>
                <a:lnTo>
                  <a:pt x="5282425" y="1170833"/>
                </a:lnTo>
                <a:lnTo>
                  <a:pt x="5282425" y="1059472"/>
                </a:lnTo>
                <a:cubicBezTo>
                  <a:pt x="5282425" y="1014430"/>
                  <a:pt x="5276088" y="980931"/>
                  <a:pt x="5263413" y="958976"/>
                </a:cubicBezTo>
                <a:cubicBezTo>
                  <a:pt x="5250738" y="937021"/>
                  <a:pt x="5231612" y="926043"/>
                  <a:pt x="5206035" y="926043"/>
                </a:cubicBezTo>
                <a:lnTo>
                  <a:pt x="5190757" y="926043"/>
                </a:lnTo>
                <a:lnTo>
                  <a:pt x="5190757" y="910086"/>
                </a:lnTo>
                <a:lnTo>
                  <a:pt x="5372736" y="910086"/>
                </a:lnTo>
                <a:lnTo>
                  <a:pt x="5372736" y="926043"/>
                </a:lnTo>
                <a:cubicBezTo>
                  <a:pt x="5324525" y="929891"/>
                  <a:pt x="5300420" y="972443"/>
                  <a:pt x="5300420" y="1053700"/>
                </a:cubicBezTo>
                <a:lnTo>
                  <a:pt x="5300420" y="1365374"/>
                </a:lnTo>
                <a:lnTo>
                  <a:pt x="5190757" y="1365374"/>
                </a:lnTo>
                <a:lnTo>
                  <a:pt x="4920843" y="993267"/>
                </a:lnTo>
                <a:lnTo>
                  <a:pt x="4920843" y="1210216"/>
                </a:lnTo>
                <a:cubicBezTo>
                  <a:pt x="4920843" y="1302564"/>
                  <a:pt x="4949136" y="1348964"/>
                  <a:pt x="5005722" y="1349417"/>
                </a:cubicBezTo>
                <a:lnTo>
                  <a:pt x="5005722" y="1365374"/>
                </a:lnTo>
                <a:lnTo>
                  <a:pt x="4829853" y="1365374"/>
                </a:lnTo>
                <a:lnTo>
                  <a:pt x="4829853" y="1349417"/>
                </a:lnTo>
                <a:cubicBezTo>
                  <a:pt x="4856109" y="1348059"/>
                  <a:pt x="4874726" y="1335610"/>
                  <a:pt x="4885703" y="1312070"/>
                </a:cubicBezTo>
                <a:cubicBezTo>
                  <a:pt x="4896681" y="1288531"/>
                  <a:pt x="4902170" y="1262728"/>
                  <a:pt x="4902170" y="1234661"/>
                </a:cubicBezTo>
                <a:lnTo>
                  <a:pt x="4902170" y="967803"/>
                </a:lnTo>
                <a:lnTo>
                  <a:pt x="4872292" y="926043"/>
                </a:lnTo>
                <a:lnTo>
                  <a:pt x="4829853" y="926043"/>
                </a:lnTo>
                <a:close/>
                <a:moveTo>
                  <a:pt x="3668464" y="910086"/>
                </a:moveTo>
                <a:lnTo>
                  <a:pt x="3955693" y="910086"/>
                </a:lnTo>
                <a:lnTo>
                  <a:pt x="3955693" y="926043"/>
                </a:lnTo>
                <a:lnTo>
                  <a:pt x="3920384" y="926043"/>
                </a:lnTo>
                <a:lnTo>
                  <a:pt x="3920384" y="1120585"/>
                </a:lnTo>
                <a:lnTo>
                  <a:pt x="4000169" y="1120585"/>
                </a:lnTo>
                <a:lnTo>
                  <a:pt x="4000169" y="926043"/>
                </a:lnTo>
                <a:lnTo>
                  <a:pt x="3966897" y="926043"/>
                </a:lnTo>
                <a:lnTo>
                  <a:pt x="3966897" y="910086"/>
                </a:lnTo>
                <a:lnTo>
                  <a:pt x="4249373" y="910086"/>
                </a:lnTo>
                <a:lnTo>
                  <a:pt x="4249373" y="926043"/>
                </a:lnTo>
                <a:lnTo>
                  <a:pt x="4195051" y="926043"/>
                </a:lnTo>
                <a:lnTo>
                  <a:pt x="4195051" y="1349417"/>
                </a:lnTo>
                <a:lnTo>
                  <a:pt x="4249373" y="1349417"/>
                </a:lnTo>
                <a:lnTo>
                  <a:pt x="4249373" y="1365374"/>
                </a:lnTo>
                <a:lnTo>
                  <a:pt x="3966897" y="1365374"/>
                </a:lnTo>
                <a:lnTo>
                  <a:pt x="3966897" y="1349417"/>
                </a:lnTo>
                <a:lnTo>
                  <a:pt x="4000169" y="1349417"/>
                </a:lnTo>
                <a:lnTo>
                  <a:pt x="4000169" y="1135863"/>
                </a:lnTo>
                <a:lnTo>
                  <a:pt x="3920384" y="1135863"/>
                </a:lnTo>
                <a:lnTo>
                  <a:pt x="3920384" y="1349417"/>
                </a:lnTo>
                <a:lnTo>
                  <a:pt x="3955693" y="1349417"/>
                </a:lnTo>
                <a:lnTo>
                  <a:pt x="3955693" y="1365374"/>
                </a:lnTo>
                <a:lnTo>
                  <a:pt x="3668464" y="1365374"/>
                </a:lnTo>
                <a:lnTo>
                  <a:pt x="3668464" y="1349417"/>
                </a:lnTo>
                <a:lnTo>
                  <a:pt x="3722107" y="1349417"/>
                </a:lnTo>
                <a:lnTo>
                  <a:pt x="3722107" y="926043"/>
                </a:lnTo>
                <a:lnTo>
                  <a:pt x="3668464" y="926043"/>
                </a:lnTo>
                <a:close/>
                <a:moveTo>
                  <a:pt x="3152774" y="910086"/>
                </a:moveTo>
                <a:lnTo>
                  <a:pt x="3639298" y="910086"/>
                </a:lnTo>
                <a:lnTo>
                  <a:pt x="3639298" y="1068639"/>
                </a:lnTo>
                <a:lnTo>
                  <a:pt x="3620625" y="1068639"/>
                </a:lnTo>
                <a:cubicBezTo>
                  <a:pt x="3611118" y="1025181"/>
                  <a:pt x="3596520" y="992361"/>
                  <a:pt x="3576828" y="970180"/>
                </a:cubicBezTo>
                <a:cubicBezTo>
                  <a:pt x="3557136" y="947998"/>
                  <a:pt x="3529296" y="933286"/>
                  <a:pt x="3493307" y="926043"/>
                </a:cubicBezTo>
                <a:lnTo>
                  <a:pt x="3493307" y="1349417"/>
                </a:lnTo>
                <a:lnTo>
                  <a:pt x="3552383" y="1349417"/>
                </a:lnTo>
                <a:lnTo>
                  <a:pt x="3552383" y="1365374"/>
                </a:lnTo>
                <a:lnTo>
                  <a:pt x="3239011" y="1365374"/>
                </a:lnTo>
                <a:lnTo>
                  <a:pt x="3239011" y="1349417"/>
                </a:lnTo>
                <a:lnTo>
                  <a:pt x="3298086" y="1349417"/>
                </a:lnTo>
                <a:lnTo>
                  <a:pt x="3298086" y="926043"/>
                </a:lnTo>
                <a:cubicBezTo>
                  <a:pt x="3262098" y="933286"/>
                  <a:pt x="3234258" y="947998"/>
                  <a:pt x="3214566" y="970180"/>
                </a:cubicBezTo>
                <a:cubicBezTo>
                  <a:pt x="3194874" y="992361"/>
                  <a:pt x="3180275" y="1025181"/>
                  <a:pt x="3170769" y="1068639"/>
                </a:cubicBezTo>
                <a:lnTo>
                  <a:pt x="3152774" y="1068639"/>
                </a:lnTo>
                <a:close/>
                <a:moveTo>
                  <a:pt x="2560155" y="910086"/>
                </a:moveTo>
                <a:lnTo>
                  <a:pt x="2715652" y="910086"/>
                </a:lnTo>
                <a:lnTo>
                  <a:pt x="2868773" y="1349417"/>
                </a:lnTo>
                <a:lnTo>
                  <a:pt x="2893897" y="1349417"/>
                </a:lnTo>
                <a:lnTo>
                  <a:pt x="2893897" y="1365374"/>
                </a:lnTo>
                <a:lnTo>
                  <a:pt x="2615156" y="1365374"/>
                </a:lnTo>
                <a:lnTo>
                  <a:pt x="2615156" y="1349417"/>
                </a:lnTo>
                <a:lnTo>
                  <a:pt x="2666423" y="1349417"/>
                </a:lnTo>
                <a:lnTo>
                  <a:pt x="2623304" y="1225495"/>
                </a:lnTo>
                <a:lnTo>
                  <a:pt x="2465431" y="1225495"/>
                </a:lnTo>
                <a:cubicBezTo>
                  <a:pt x="2461356" y="1239075"/>
                  <a:pt x="2459319" y="1252090"/>
                  <a:pt x="2459319" y="1264539"/>
                </a:cubicBezTo>
                <a:cubicBezTo>
                  <a:pt x="2459319" y="1288531"/>
                  <a:pt x="2465374" y="1308619"/>
                  <a:pt x="2477483" y="1324802"/>
                </a:cubicBezTo>
                <a:cubicBezTo>
                  <a:pt x="2489592" y="1340986"/>
                  <a:pt x="2511039" y="1349191"/>
                  <a:pt x="2541821" y="1349417"/>
                </a:cubicBezTo>
                <a:lnTo>
                  <a:pt x="2541821" y="1365374"/>
                </a:lnTo>
                <a:lnTo>
                  <a:pt x="2364595" y="1365374"/>
                </a:lnTo>
                <a:lnTo>
                  <a:pt x="2364595" y="1349417"/>
                </a:lnTo>
                <a:cubicBezTo>
                  <a:pt x="2377949" y="1344890"/>
                  <a:pt x="2391473" y="1332838"/>
                  <a:pt x="2405167" y="1313259"/>
                </a:cubicBezTo>
                <a:cubicBezTo>
                  <a:pt x="2418860" y="1293680"/>
                  <a:pt x="2430121" y="1271442"/>
                  <a:pt x="2438948" y="1246544"/>
                </a:cubicBezTo>
                <a:close/>
                <a:moveTo>
                  <a:pt x="1515814" y="910086"/>
                </a:moveTo>
                <a:lnTo>
                  <a:pt x="1803043" y="910086"/>
                </a:lnTo>
                <a:lnTo>
                  <a:pt x="1803043" y="926043"/>
                </a:lnTo>
                <a:lnTo>
                  <a:pt x="1767733" y="926043"/>
                </a:lnTo>
                <a:lnTo>
                  <a:pt x="1767733" y="1120585"/>
                </a:lnTo>
                <a:lnTo>
                  <a:pt x="1847519" y="1120585"/>
                </a:lnTo>
                <a:lnTo>
                  <a:pt x="1847519" y="926043"/>
                </a:lnTo>
                <a:lnTo>
                  <a:pt x="1814247" y="926043"/>
                </a:lnTo>
                <a:lnTo>
                  <a:pt x="1814247" y="910086"/>
                </a:lnTo>
                <a:lnTo>
                  <a:pt x="2096723" y="910086"/>
                </a:lnTo>
                <a:lnTo>
                  <a:pt x="2096723" y="926043"/>
                </a:lnTo>
                <a:lnTo>
                  <a:pt x="2042400" y="926043"/>
                </a:lnTo>
                <a:lnTo>
                  <a:pt x="2042400" y="1349417"/>
                </a:lnTo>
                <a:lnTo>
                  <a:pt x="2096723" y="1349417"/>
                </a:lnTo>
                <a:lnTo>
                  <a:pt x="2096723" y="1365374"/>
                </a:lnTo>
                <a:lnTo>
                  <a:pt x="1814247" y="1365374"/>
                </a:lnTo>
                <a:lnTo>
                  <a:pt x="1814247" y="1349417"/>
                </a:lnTo>
                <a:lnTo>
                  <a:pt x="1847519" y="1349417"/>
                </a:lnTo>
                <a:lnTo>
                  <a:pt x="1847519" y="1135863"/>
                </a:lnTo>
                <a:lnTo>
                  <a:pt x="1767733" y="1135863"/>
                </a:lnTo>
                <a:lnTo>
                  <a:pt x="1767733" y="1349417"/>
                </a:lnTo>
                <a:lnTo>
                  <a:pt x="1803043" y="1349417"/>
                </a:lnTo>
                <a:lnTo>
                  <a:pt x="1803043" y="1365374"/>
                </a:lnTo>
                <a:lnTo>
                  <a:pt x="1515814" y="1365374"/>
                </a:lnTo>
                <a:lnTo>
                  <a:pt x="1515814" y="1349417"/>
                </a:lnTo>
                <a:lnTo>
                  <a:pt x="1569457" y="1349417"/>
                </a:lnTo>
                <a:lnTo>
                  <a:pt x="1569457" y="926043"/>
                </a:lnTo>
                <a:lnTo>
                  <a:pt x="1515814" y="926043"/>
                </a:lnTo>
                <a:close/>
                <a:moveTo>
                  <a:pt x="517386" y="910086"/>
                </a:moveTo>
                <a:lnTo>
                  <a:pt x="956718" y="910086"/>
                </a:lnTo>
                <a:lnTo>
                  <a:pt x="956718" y="1053021"/>
                </a:lnTo>
                <a:lnTo>
                  <a:pt x="941440" y="1053021"/>
                </a:lnTo>
                <a:cubicBezTo>
                  <a:pt x="939855" y="1020880"/>
                  <a:pt x="925652" y="991682"/>
                  <a:pt x="898831" y="965427"/>
                </a:cubicBezTo>
                <a:cubicBezTo>
                  <a:pt x="872009" y="939171"/>
                  <a:pt x="830985" y="926043"/>
                  <a:pt x="775757" y="926043"/>
                </a:cubicBezTo>
                <a:lnTo>
                  <a:pt x="767609" y="926043"/>
                </a:lnTo>
                <a:lnTo>
                  <a:pt x="767609" y="1123301"/>
                </a:lnTo>
                <a:lnTo>
                  <a:pt x="781529" y="1123301"/>
                </a:lnTo>
                <a:cubicBezTo>
                  <a:pt x="802126" y="1123301"/>
                  <a:pt x="820573" y="1115096"/>
                  <a:pt x="836869" y="1098686"/>
                </a:cubicBezTo>
                <a:cubicBezTo>
                  <a:pt x="853166" y="1082276"/>
                  <a:pt x="861314" y="1054832"/>
                  <a:pt x="861314" y="1016354"/>
                </a:cubicBezTo>
                <a:lnTo>
                  <a:pt x="875914" y="1016354"/>
                </a:lnTo>
                <a:lnTo>
                  <a:pt x="875914" y="1243149"/>
                </a:lnTo>
                <a:lnTo>
                  <a:pt x="861314" y="1243149"/>
                </a:lnTo>
                <a:cubicBezTo>
                  <a:pt x="861314" y="1210330"/>
                  <a:pt x="853562" y="1184809"/>
                  <a:pt x="838058" y="1166589"/>
                </a:cubicBezTo>
                <a:cubicBezTo>
                  <a:pt x="822553" y="1148368"/>
                  <a:pt x="803710" y="1139258"/>
                  <a:pt x="781529" y="1139258"/>
                </a:cubicBezTo>
                <a:lnTo>
                  <a:pt x="767609" y="1139258"/>
                </a:lnTo>
                <a:lnTo>
                  <a:pt x="767609" y="1349417"/>
                </a:lnTo>
                <a:cubicBezTo>
                  <a:pt x="816046" y="1349417"/>
                  <a:pt x="857580" y="1335837"/>
                  <a:pt x="892210" y="1308676"/>
                </a:cubicBezTo>
                <a:cubicBezTo>
                  <a:pt x="926841" y="1281514"/>
                  <a:pt x="948343" y="1244281"/>
                  <a:pt x="956718" y="1196975"/>
                </a:cubicBezTo>
                <a:lnTo>
                  <a:pt x="971317" y="1196975"/>
                </a:lnTo>
                <a:lnTo>
                  <a:pt x="971317" y="1365374"/>
                </a:lnTo>
                <a:lnTo>
                  <a:pt x="517386" y="1365374"/>
                </a:lnTo>
                <a:lnTo>
                  <a:pt x="517386" y="1349417"/>
                </a:lnTo>
                <a:lnTo>
                  <a:pt x="569332" y="1349417"/>
                </a:lnTo>
                <a:lnTo>
                  <a:pt x="569332" y="926043"/>
                </a:lnTo>
                <a:lnTo>
                  <a:pt x="517386" y="926043"/>
                </a:lnTo>
                <a:close/>
                <a:moveTo>
                  <a:pt x="0" y="910086"/>
                </a:moveTo>
                <a:lnTo>
                  <a:pt x="486523" y="910086"/>
                </a:lnTo>
                <a:lnTo>
                  <a:pt x="486523" y="1068639"/>
                </a:lnTo>
                <a:lnTo>
                  <a:pt x="467850" y="1068639"/>
                </a:lnTo>
                <a:cubicBezTo>
                  <a:pt x="458344" y="1025181"/>
                  <a:pt x="443744" y="992361"/>
                  <a:pt x="424053" y="970180"/>
                </a:cubicBezTo>
                <a:cubicBezTo>
                  <a:pt x="404361" y="947998"/>
                  <a:pt x="376521" y="933286"/>
                  <a:pt x="340532" y="926043"/>
                </a:cubicBezTo>
                <a:lnTo>
                  <a:pt x="340532" y="1349417"/>
                </a:lnTo>
                <a:lnTo>
                  <a:pt x="399608" y="1349417"/>
                </a:lnTo>
                <a:lnTo>
                  <a:pt x="399608" y="1365374"/>
                </a:lnTo>
                <a:lnTo>
                  <a:pt x="86236" y="1365374"/>
                </a:lnTo>
                <a:lnTo>
                  <a:pt x="86236" y="1349417"/>
                </a:lnTo>
                <a:lnTo>
                  <a:pt x="145312" y="1349417"/>
                </a:lnTo>
                <a:lnTo>
                  <a:pt x="145312" y="926043"/>
                </a:lnTo>
                <a:cubicBezTo>
                  <a:pt x="109323" y="933286"/>
                  <a:pt x="81483" y="947998"/>
                  <a:pt x="61791" y="970180"/>
                </a:cubicBezTo>
                <a:cubicBezTo>
                  <a:pt x="42099" y="992361"/>
                  <a:pt x="27500" y="1025181"/>
                  <a:pt x="17994" y="1068639"/>
                </a:cubicBezTo>
                <a:lnTo>
                  <a:pt x="0" y="1068639"/>
                </a:lnTo>
                <a:close/>
                <a:moveTo>
                  <a:pt x="4540866" y="895487"/>
                </a:moveTo>
                <a:cubicBezTo>
                  <a:pt x="4619860" y="895487"/>
                  <a:pt x="4682161" y="917216"/>
                  <a:pt x="4727769" y="960673"/>
                </a:cubicBezTo>
                <a:cubicBezTo>
                  <a:pt x="4773377" y="1004131"/>
                  <a:pt x="4796181" y="1063433"/>
                  <a:pt x="4796181" y="1138579"/>
                </a:cubicBezTo>
                <a:cubicBezTo>
                  <a:pt x="4796181" y="1209651"/>
                  <a:pt x="4773773" y="1267538"/>
                  <a:pt x="4728957" y="1312240"/>
                </a:cubicBezTo>
                <a:cubicBezTo>
                  <a:pt x="4684141" y="1356943"/>
                  <a:pt x="4622802" y="1379294"/>
                  <a:pt x="4544941" y="1379294"/>
                </a:cubicBezTo>
                <a:cubicBezTo>
                  <a:pt x="4467078" y="1379294"/>
                  <a:pt x="4404608" y="1357283"/>
                  <a:pt x="4357529" y="1313259"/>
                </a:cubicBezTo>
                <a:cubicBezTo>
                  <a:pt x="4310450" y="1269235"/>
                  <a:pt x="4286910" y="1209877"/>
                  <a:pt x="4286910" y="1135184"/>
                </a:cubicBezTo>
                <a:cubicBezTo>
                  <a:pt x="4286910" y="1062301"/>
                  <a:pt x="4309940" y="1004131"/>
                  <a:pt x="4356001" y="960673"/>
                </a:cubicBezTo>
                <a:cubicBezTo>
                  <a:pt x="4402061" y="917216"/>
                  <a:pt x="4463684" y="895487"/>
                  <a:pt x="4540866" y="895487"/>
                </a:cubicBezTo>
                <a:close/>
                <a:moveTo>
                  <a:pt x="1285712" y="895487"/>
                </a:moveTo>
                <a:cubicBezTo>
                  <a:pt x="1333017" y="895487"/>
                  <a:pt x="1371496" y="907709"/>
                  <a:pt x="1401146" y="932154"/>
                </a:cubicBezTo>
                <a:lnTo>
                  <a:pt x="1470747" y="896166"/>
                </a:lnTo>
                <a:lnTo>
                  <a:pt x="1470747" y="1084596"/>
                </a:lnTo>
                <a:lnTo>
                  <a:pt x="1454790" y="1084596"/>
                </a:lnTo>
                <a:cubicBezTo>
                  <a:pt x="1454790" y="1051550"/>
                  <a:pt x="1446415" y="1022125"/>
                  <a:pt x="1429666" y="996322"/>
                </a:cubicBezTo>
                <a:cubicBezTo>
                  <a:pt x="1412916" y="970519"/>
                  <a:pt x="1393168" y="950828"/>
                  <a:pt x="1370420" y="937247"/>
                </a:cubicBezTo>
                <a:cubicBezTo>
                  <a:pt x="1347673" y="923666"/>
                  <a:pt x="1324869" y="916876"/>
                  <a:pt x="1302008" y="916876"/>
                </a:cubicBezTo>
                <a:cubicBezTo>
                  <a:pt x="1290918" y="916876"/>
                  <a:pt x="1281751" y="919536"/>
                  <a:pt x="1274508" y="924855"/>
                </a:cubicBezTo>
                <a:cubicBezTo>
                  <a:pt x="1267265" y="930174"/>
                  <a:pt x="1262738" y="937134"/>
                  <a:pt x="1260927" y="945735"/>
                </a:cubicBezTo>
                <a:cubicBezTo>
                  <a:pt x="1259116" y="954336"/>
                  <a:pt x="1258211" y="967464"/>
                  <a:pt x="1258211" y="985118"/>
                </a:cubicBezTo>
                <a:lnTo>
                  <a:pt x="1258211" y="1285249"/>
                </a:lnTo>
                <a:cubicBezTo>
                  <a:pt x="1258211" y="1311278"/>
                  <a:pt x="1262285" y="1330008"/>
                  <a:pt x="1270434" y="1341439"/>
                </a:cubicBezTo>
                <a:cubicBezTo>
                  <a:pt x="1278582" y="1352869"/>
                  <a:pt x="1292276" y="1358584"/>
                  <a:pt x="1311515" y="1358584"/>
                </a:cubicBezTo>
                <a:cubicBezTo>
                  <a:pt x="1365837" y="1358584"/>
                  <a:pt x="1414501" y="1330518"/>
                  <a:pt x="1457506" y="1274385"/>
                </a:cubicBezTo>
                <a:lnTo>
                  <a:pt x="1473463" y="1285249"/>
                </a:lnTo>
                <a:cubicBezTo>
                  <a:pt x="1447207" y="1318748"/>
                  <a:pt x="1420046" y="1342797"/>
                  <a:pt x="1391980" y="1357396"/>
                </a:cubicBezTo>
                <a:cubicBezTo>
                  <a:pt x="1363913" y="1371995"/>
                  <a:pt x="1329056" y="1379294"/>
                  <a:pt x="1287409" y="1379294"/>
                </a:cubicBezTo>
                <a:cubicBezTo>
                  <a:pt x="1214753" y="1379294"/>
                  <a:pt x="1155168" y="1356773"/>
                  <a:pt x="1108655" y="1311731"/>
                </a:cubicBezTo>
                <a:cubicBezTo>
                  <a:pt x="1062142" y="1266689"/>
                  <a:pt x="1038885" y="1208519"/>
                  <a:pt x="1038885" y="1137221"/>
                </a:cubicBezTo>
                <a:cubicBezTo>
                  <a:pt x="1038885" y="1064112"/>
                  <a:pt x="1061689" y="1005546"/>
                  <a:pt x="1107297" y="961522"/>
                </a:cubicBezTo>
                <a:cubicBezTo>
                  <a:pt x="1152905" y="917498"/>
                  <a:pt x="1212377" y="895487"/>
                  <a:pt x="1285712" y="895487"/>
                </a:cubicBezTo>
                <a:close/>
                <a:moveTo>
                  <a:pt x="5526675" y="0"/>
                </a:moveTo>
                <a:lnTo>
                  <a:pt x="12090034" y="0"/>
                </a:lnTo>
                <a:lnTo>
                  <a:pt x="12090034" y="6870189"/>
                </a:lnTo>
                <a:lnTo>
                  <a:pt x="5526675" y="6870189"/>
                </a:lnTo>
                <a:close/>
              </a:path>
            </a:pathLst>
          </a:custGeom>
        </p:spPr>
      </p:pic>
    </p:spTree>
    <p:extLst>
      <p:ext uri="{BB962C8B-B14F-4D97-AF65-F5344CB8AC3E}">
        <p14:creationId xmlns:p14="http://schemas.microsoft.com/office/powerpoint/2010/main" val="361785436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15BD0ED-81FB-7707-CED9-621986D198B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58001"/>
          </a:xfrm>
          <a:prstGeom prst="rect">
            <a:avLst/>
          </a:prstGeom>
        </p:spPr>
      </p:pic>
      <p:sp>
        <p:nvSpPr>
          <p:cNvPr id="2" name="TextBox 1">
            <a:extLst>
              <a:ext uri="{FF2B5EF4-FFF2-40B4-BE49-F238E27FC236}">
                <a16:creationId xmlns:a16="http://schemas.microsoft.com/office/drawing/2014/main" id="{E86F19EB-0C2D-807B-4F28-F1E4C679ABFC}"/>
              </a:ext>
            </a:extLst>
          </p:cNvPr>
          <p:cNvSpPr txBox="1"/>
          <p:nvPr/>
        </p:nvSpPr>
        <p:spPr>
          <a:xfrm>
            <a:off x="1544320" y="1808480"/>
            <a:ext cx="8900160" cy="3970318"/>
          </a:xfrm>
          <a:prstGeom prst="rect">
            <a:avLst/>
          </a:prstGeom>
          <a:noFill/>
        </p:spPr>
        <p:txBody>
          <a:bodyPr wrap="square" rtlCol="0">
            <a:spAutoFit/>
          </a:bodyPr>
          <a:lstStyle/>
          <a:p>
            <a:r>
              <a:rPr lang="en-IN" dirty="0"/>
              <a:t># Define </a:t>
            </a:r>
            <a:r>
              <a:rPr lang="en-IN" dirty="0" err="1"/>
              <a:t>bag_of_words</a:t>
            </a:r>
            <a:r>
              <a:rPr lang="en-IN" dirty="0"/>
              <a:t> function</a:t>
            </a:r>
          </a:p>
          <a:p>
            <a:r>
              <a:rPr lang="en-IN" dirty="0"/>
              <a:t>def </a:t>
            </a:r>
            <a:r>
              <a:rPr lang="en-IN" dirty="0" err="1"/>
              <a:t>bag_of_words</a:t>
            </a:r>
            <a:r>
              <a:rPr lang="en-IN" dirty="0"/>
              <a:t>(s, words):</a:t>
            </a:r>
          </a:p>
          <a:p>
            <a:r>
              <a:rPr lang="en-IN" dirty="0"/>
              <a:t>    bag = [0 for _ in range(</a:t>
            </a:r>
            <a:r>
              <a:rPr lang="en-IN" dirty="0" err="1"/>
              <a:t>len</a:t>
            </a:r>
            <a:r>
              <a:rPr lang="en-IN" dirty="0"/>
              <a:t>(words))]</a:t>
            </a:r>
          </a:p>
          <a:p>
            <a:r>
              <a:rPr lang="en-IN" dirty="0"/>
              <a:t>    </a:t>
            </a:r>
            <a:r>
              <a:rPr lang="en-IN" dirty="0" err="1"/>
              <a:t>s_words</a:t>
            </a:r>
            <a:r>
              <a:rPr lang="en-IN" dirty="0"/>
              <a:t> = </a:t>
            </a:r>
            <a:r>
              <a:rPr lang="en-IN" dirty="0" err="1"/>
              <a:t>nltk.word_tokenize</a:t>
            </a:r>
            <a:r>
              <a:rPr lang="en-IN" dirty="0"/>
              <a:t>(s)</a:t>
            </a:r>
          </a:p>
          <a:p>
            <a:r>
              <a:rPr lang="en-IN" dirty="0"/>
              <a:t>    </a:t>
            </a:r>
            <a:r>
              <a:rPr lang="en-IN" dirty="0" err="1"/>
              <a:t>s_words</a:t>
            </a:r>
            <a:r>
              <a:rPr lang="en-IN" dirty="0"/>
              <a:t> = [</a:t>
            </a:r>
            <a:r>
              <a:rPr lang="en-IN" dirty="0" err="1"/>
              <a:t>stemmer.stem</a:t>
            </a:r>
            <a:r>
              <a:rPr lang="en-IN" dirty="0"/>
              <a:t>(</a:t>
            </a:r>
            <a:r>
              <a:rPr lang="en-IN" dirty="0" err="1"/>
              <a:t>word.lower</a:t>
            </a:r>
            <a:r>
              <a:rPr lang="en-IN" dirty="0"/>
              <a:t>()) for word in </a:t>
            </a:r>
            <a:r>
              <a:rPr lang="en-IN" dirty="0" err="1"/>
              <a:t>s_words</a:t>
            </a:r>
            <a:r>
              <a:rPr lang="en-IN" dirty="0"/>
              <a:t>]</a:t>
            </a:r>
          </a:p>
          <a:p>
            <a:r>
              <a:rPr lang="en-IN" dirty="0"/>
              <a:t>    for se in </a:t>
            </a:r>
            <a:r>
              <a:rPr lang="en-IN" dirty="0" err="1"/>
              <a:t>s_words</a:t>
            </a:r>
            <a:r>
              <a:rPr lang="en-IN" dirty="0"/>
              <a:t>:</a:t>
            </a:r>
          </a:p>
          <a:p>
            <a:r>
              <a:rPr lang="en-IN" dirty="0"/>
              <a:t>        for </a:t>
            </a:r>
            <a:r>
              <a:rPr lang="en-IN" dirty="0" err="1"/>
              <a:t>i</a:t>
            </a:r>
            <a:r>
              <a:rPr lang="en-IN" dirty="0"/>
              <a:t>, w in enumerate(words):</a:t>
            </a:r>
          </a:p>
          <a:p>
            <a:r>
              <a:rPr lang="en-IN" dirty="0"/>
              <a:t>            if w == se:</a:t>
            </a:r>
          </a:p>
          <a:p>
            <a:r>
              <a:rPr lang="en-IN" dirty="0"/>
              <a:t>                bag[</a:t>
            </a:r>
            <a:r>
              <a:rPr lang="en-IN" dirty="0" err="1"/>
              <a:t>i</a:t>
            </a:r>
            <a:r>
              <a:rPr lang="en-IN" dirty="0"/>
              <a:t>] = 1</a:t>
            </a:r>
          </a:p>
          <a:p>
            <a:r>
              <a:rPr lang="en-IN" dirty="0"/>
              <a:t>    return </a:t>
            </a:r>
            <a:r>
              <a:rPr lang="en-IN" dirty="0" err="1"/>
              <a:t>np.array</a:t>
            </a:r>
            <a:r>
              <a:rPr lang="en-IN" dirty="0"/>
              <a:t>([bag])</a:t>
            </a:r>
          </a:p>
          <a:p>
            <a:endParaRPr lang="en-IN" dirty="0"/>
          </a:p>
          <a:p>
            <a:endParaRPr lang="en-IN" dirty="0"/>
          </a:p>
          <a:p>
            <a:endParaRPr lang="en-IN" dirty="0"/>
          </a:p>
          <a:p>
            <a:endParaRPr lang="en-IN" dirty="0"/>
          </a:p>
        </p:txBody>
      </p:sp>
    </p:spTree>
    <p:extLst>
      <p:ext uri="{BB962C8B-B14F-4D97-AF65-F5344CB8AC3E}">
        <p14:creationId xmlns:p14="http://schemas.microsoft.com/office/powerpoint/2010/main" val="3192582061"/>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15BD0ED-81FB-7707-CED9-621986D198B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58001"/>
          </a:xfrm>
          <a:prstGeom prst="rect">
            <a:avLst/>
          </a:prstGeom>
        </p:spPr>
      </p:pic>
      <p:sp>
        <p:nvSpPr>
          <p:cNvPr id="2" name="TextBox 1">
            <a:extLst>
              <a:ext uri="{FF2B5EF4-FFF2-40B4-BE49-F238E27FC236}">
                <a16:creationId xmlns:a16="http://schemas.microsoft.com/office/drawing/2014/main" id="{A5CA2B69-7E60-852B-00D2-05DD379306AE}"/>
              </a:ext>
            </a:extLst>
          </p:cNvPr>
          <p:cNvSpPr txBox="1"/>
          <p:nvPr/>
        </p:nvSpPr>
        <p:spPr>
          <a:xfrm>
            <a:off x="1524000" y="1493520"/>
            <a:ext cx="8514080" cy="5078313"/>
          </a:xfrm>
          <a:prstGeom prst="rect">
            <a:avLst/>
          </a:prstGeom>
          <a:noFill/>
        </p:spPr>
        <p:txBody>
          <a:bodyPr wrap="square" rtlCol="0">
            <a:spAutoFit/>
          </a:bodyPr>
          <a:lstStyle/>
          <a:p>
            <a:r>
              <a:rPr lang="en-IN" dirty="0"/>
              <a:t># Define chat function</a:t>
            </a:r>
          </a:p>
          <a:p>
            <a:r>
              <a:rPr lang="en-IN" dirty="0"/>
              <a:t>def chat():</a:t>
            </a:r>
          </a:p>
          <a:p>
            <a:r>
              <a:rPr lang="en-IN" dirty="0"/>
              <a:t>    print("Start talking with the bot (type 'quit' to stop)!")</a:t>
            </a:r>
          </a:p>
          <a:p>
            <a:r>
              <a:rPr lang="en-IN" dirty="0"/>
              <a:t>    while True:</a:t>
            </a:r>
          </a:p>
          <a:p>
            <a:r>
              <a:rPr lang="en-IN" dirty="0"/>
              <a:t>        </a:t>
            </a:r>
            <a:r>
              <a:rPr lang="en-IN" dirty="0" err="1"/>
              <a:t>inp</a:t>
            </a:r>
            <a:r>
              <a:rPr lang="en-IN" dirty="0"/>
              <a:t> = input("You: ")</a:t>
            </a:r>
          </a:p>
          <a:p>
            <a:r>
              <a:rPr lang="en-IN" dirty="0"/>
              <a:t>        if </a:t>
            </a:r>
            <a:r>
              <a:rPr lang="en-IN" dirty="0" err="1"/>
              <a:t>inp.lower</a:t>
            </a:r>
            <a:r>
              <a:rPr lang="en-IN" dirty="0"/>
              <a:t>() == "quit":</a:t>
            </a:r>
          </a:p>
          <a:p>
            <a:r>
              <a:rPr lang="en-IN" dirty="0"/>
              <a:t>            break</a:t>
            </a:r>
          </a:p>
          <a:p>
            <a:r>
              <a:rPr lang="en-IN" dirty="0"/>
              <a:t>        results = </a:t>
            </a:r>
            <a:r>
              <a:rPr lang="en-IN" dirty="0" err="1"/>
              <a:t>model.predict</a:t>
            </a:r>
            <a:r>
              <a:rPr lang="en-IN" dirty="0"/>
              <a:t>([</a:t>
            </a:r>
            <a:r>
              <a:rPr lang="en-IN" dirty="0" err="1"/>
              <a:t>bag_of_words</a:t>
            </a:r>
            <a:r>
              <a:rPr lang="en-IN" dirty="0"/>
              <a:t>(</a:t>
            </a:r>
            <a:r>
              <a:rPr lang="en-IN" dirty="0" err="1"/>
              <a:t>inp</a:t>
            </a:r>
            <a:r>
              <a:rPr lang="en-IN" dirty="0"/>
              <a:t>, words)])</a:t>
            </a:r>
          </a:p>
          <a:p>
            <a:r>
              <a:rPr lang="en-IN" dirty="0"/>
              <a:t>        </a:t>
            </a:r>
            <a:r>
              <a:rPr lang="en-IN" dirty="0" err="1"/>
              <a:t>results_index</a:t>
            </a:r>
            <a:r>
              <a:rPr lang="en-IN" dirty="0"/>
              <a:t> = </a:t>
            </a:r>
            <a:r>
              <a:rPr lang="en-IN" dirty="0" err="1"/>
              <a:t>np.argmax</a:t>
            </a:r>
            <a:r>
              <a:rPr lang="en-IN" dirty="0"/>
              <a:t>(results)</a:t>
            </a:r>
          </a:p>
          <a:p>
            <a:r>
              <a:rPr lang="en-IN" dirty="0"/>
              <a:t>        tag = labels[</a:t>
            </a:r>
            <a:r>
              <a:rPr lang="en-IN" dirty="0" err="1"/>
              <a:t>results_index</a:t>
            </a:r>
            <a:r>
              <a:rPr lang="en-IN" dirty="0"/>
              <a:t>]</a:t>
            </a:r>
          </a:p>
          <a:p>
            <a:r>
              <a:rPr lang="en-IN" dirty="0"/>
              <a:t>        for </a:t>
            </a:r>
            <a:r>
              <a:rPr lang="en-IN" dirty="0" err="1"/>
              <a:t>tg</a:t>
            </a:r>
            <a:r>
              <a:rPr lang="en-IN" dirty="0"/>
              <a:t> in data["intents"]:</a:t>
            </a:r>
          </a:p>
          <a:p>
            <a:r>
              <a:rPr lang="en-IN" dirty="0"/>
              <a:t>            if </a:t>
            </a:r>
            <a:r>
              <a:rPr lang="en-IN" dirty="0" err="1"/>
              <a:t>tg</a:t>
            </a:r>
            <a:r>
              <a:rPr lang="en-IN" dirty="0"/>
              <a:t>['tag'] == tag:</a:t>
            </a:r>
          </a:p>
          <a:p>
            <a:r>
              <a:rPr lang="en-IN" dirty="0"/>
              <a:t>                responses = </a:t>
            </a:r>
            <a:r>
              <a:rPr lang="en-IN" dirty="0" err="1"/>
              <a:t>tg</a:t>
            </a:r>
            <a:r>
              <a:rPr lang="en-IN" dirty="0"/>
              <a:t>['responses']</a:t>
            </a:r>
          </a:p>
          <a:p>
            <a:r>
              <a:rPr lang="en-IN" dirty="0"/>
              <a:t>                print(</a:t>
            </a:r>
            <a:r>
              <a:rPr lang="en-IN" dirty="0" err="1"/>
              <a:t>random.choice</a:t>
            </a:r>
            <a:r>
              <a:rPr lang="en-IN" dirty="0"/>
              <a:t>(responses))</a:t>
            </a:r>
          </a:p>
          <a:p>
            <a:endParaRPr lang="en-IN" dirty="0"/>
          </a:p>
          <a:p>
            <a:r>
              <a:rPr lang="en-IN" dirty="0"/>
              <a:t># Start chat</a:t>
            </a:r>
          </a:p>
          <a:p>
            <a:r>
              <a:rPr lang="en-IN" dirty="0"/>
              <a:t>chat()</a:t>
            </a:r>
          </a:p>
          <a:p>
            <a:endParaRPr lang="en-IN" dirty="0"/>
          </a:p>
        </p:txBody>
      </p:sp>
    </p:spTree>
    <p:extLst>
      <p:ext uri="{BB962C8B-B14F-4D97-AF65-F5344CB8AC3E}">
        <p14:creationId xmlns:p14="http://schemas.microsoft.com/office/powerpoint/2010/main" val="532196501"/>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15BD0ED-81FB-7707-CED9-621986D198B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58001"/>
          </a:xfrm>
          <a:prstGeom prst="rect">
            <a:avLst/>
          </a:prstGeom>
        </p:spPr>
      </p:pic>
      <p:sp>
        <p:nvSpPr>
          <p:cNvPr id="2" name="TextBox 1">
            <a:extLst>
              <a:ext uri="{FF2B5EF4-FFF2-40B4-BE49-F238E27FC236}">
                <a16:creationId xmlns:a16="http://schemas.microsoft.com/office/drawing/2014/main" id="{1137134E-2DC8-1263-3378-E4D55843D300}"/>
              </a:ext>
            </a:extLst>
          </p:cNvPr>
          <p:cNvSpPr txBox="1"/>
          <p:nvPr/>
        </p:nvSpPr>
        <p:spPr>
          <a:xfrm>
            <a:off x="975360" y="1320799"/>
            <a:ext cx="6014720" cy="769441"/>
          </a:xfrm>
          <a:prstGeom prst="rect">
            <a:avLst/>
          </a:prstGeom>
          <a:noFill/>
        </p:spPr>
        <p:txBody>
          <a:bodyPr wrap="square" rtlCol="0">
            <a:spAutoFit/>
          </a:bodyPr>
          <a:lstStyle/>
          <a:p>
            <a:r>
              <a:rPr lang="en-IN" sz="4400" dirty="0">
                <a:latin typeface="Stencil" panose="040409050D0802020404" pitchFamily="82" charset="0"/>
              </a:rPr>
              <a:t>INTENTS FILE</a:t>
            </a:r>
          </a:p>
        </p:txBody>
      </p:sp>
      <p:sp>
        <p:nvSpPr>
          <p:cNvPr id="6" name="TextBox 5">
            <a:extLst>
              <a:ext uri="{FF2B5EF4-FFF2-40B4-BE49-F238E27FC236}">
                <a16:creationId xmlns:a16="http://schemas.microsoft.com/office/drawing/2014/main" id="{9BAD48E3-0949-3622-B07E-BF1148FFA676}"/>
              </a:ext>
            </a:extLst>
          </p:cNvPr>
          <p:cNvSpPr txBox="1"/>
          <p:nvPr/>
        </p:nvSpPr>
        <p:spPr>
          <a:xfrm>
            <a:off x="471948" y="1789470"/>
            <a:ext cx="11484078" cy="4401205"/>
          </a:xfrm>
          <a:prstGeom prst="rect">
            <a:avLst/>
          </a:prstGeom>
          <a:noFill/>
        </p:spPr>
        <p:txBody>
          <a:bodyPr wrap="square" rtlCol="0">
            <a:spAutoFit/>
          </a:bodyPr>
          <a:lstStyle/>
          <a:p>
            <a:r>
              <a:rPr lang="en-US" sz="1400" b="1" dirty="0">
                <a:solidFill>
                  <a:srgbClr val="CCCCCC"/>
                </a:solidFill>
                <a:effectLst/>
                <a:latin typeface="Arial Black" panose="020B0A04020102020204" pitchFamily="34" charset="0"/>
              </a:rPr>
              <a:t>{</a:t>
            </a:r>
          </a:p>
          <a:p>
            <a:r>
              <a:rPr lang="en-US" sz="1400" b="1" dirty="0">
                <a:solidFill>
                  <a:srgbClr val="CCCCCC"/>
                </a:solidFill>
                <a:effectLst/>
                <a:latin typeface="Arial Black" panose="020B0A04020102020204" pitchFamily="34" charset="0"/>
              </a:rPr>
              <a:t>    </a:t>
            </a:r>
            <a:r>
              <a:rPr lang="en-US" sz="1400" b="1" dirty="0">
                <a:solidFill>
                  <a:srgbClr val="9CDCFE"/>
                </a:solidFill>
                <a:effectLst/>
                <a:latin typeface="Arial Black" panose="020B0A04020102020204" pitchFamily="34" charset="0"/>
              </a:rPr>
              <a:t>"intents"</a:t>
            </a:r>
            <a:r>
              <a:rPr lang="en-US" sz="1400" b="1" dirty="0">
                <a:solidFill>
                  <a:srgbClr val="CCCCCC"/>
                </a:solidFill>
                <a:effectLst/>
                <a:latin typeface="Arial Black" panose="020B0A04020102020204" pitchFamily="34" charset="0"/>
              </a:rPr>
              <a:t>: [</a:t>
            </a:r>
          </a:p>
          <a:p>
            <a:r>
              <a:rPr lang="en-US" sz="1400" b="1" dirty="0">
                <a:solidFill>
                  <a:srgbClr val="CCCCCC"/>
                </a:solidFill>
                <a:effectLst/>
                <a:latin typeface="Arial Black" panose="020B0A04020102020204" pitchFamily="34" charset="0"/>
              </a:rPr>
              <a:t>        {</a:t>
            </a:r>
          </a:p>
          <a:p>
            <a:r>
              <a:rPr lang="en-US" sz="1400" b="1" dirty="0">
                <a:solidFill>
                  <a:srgbClr val="CCCCCC"/>
                </a:solidFill>
                <a:effectLst/>
                <a:latin typeface="Arial Black" panose="020B0A04020102020204" pitchFamily="34" charset="0"/>
              </a:rPr>
              <a:t>            </a:t>
            </a:r>
            <a:r>
              <a:rPr lang="en-US" sz="1400" b="1" dirty="0">
                <a:solidFill>
                  <a:srgbClr val="9CDCFE"/>
                </a:solidFill>
                <a:effectLst/>
                <a:latin typeface="Arial Black" panose="020B0A04020102020204" pitchFamily="34" charset="0"/>
              </a:rPr>
              <a:t>"tag"</a:t>
            </a:r>
            <a:r>
              <a:rPr lang="en-US" sz="1400" b="1" dirty="0">
                <a:solidFill>
                  <a:srgbClr val="CCCCCC"/>
                </a:solidFill>
                <a:effectLst/>
                <a:latin typeface="Arial Black" panose="020B0A04020102020204" pitchFamily="34" charset="0"/>
              </a:rPr>
              <a:t>: </a:t>
            </a:r>
            <a:r>
              <a:rPr lang="en-US" sz="1400" b="1" dirty="0">
                <a:solidFill>
                  <a:srgbClr val="CE9178"/>
                </a:solidFill>
                <a:effectLst/>
                <a:latin typeface="Arial Black" panose="020B0A04020102020204" pitchFamily="34" charset="0"/>
              </a:rPr>
              <a:t>"greeting"</a:t>
            </a:r>
            <a:r>
              <a:rPr lang="en-US" sz="1400" b="1" dirty="0">
                <a:solidFill>
                  <a:srgbClr val="CCCCCC"/>
                </a:solidFill>
                <a:effectLst/>
                <a:latin typeface="Arial Black" panose="020B0A04020102020204" pitchFamily="34" charset="0"/>
              </a:rPr>
              <a:t>,</a:t>
            </a:r>
          </a:p>
          <a:p>
            <a:r>
              <a:rPr lang="en-US" sz="1400" b="1" dirty="0">
                <a:solidFill>
                  <a:srgbClr val="CCCCCC"/>
                </a:solidFill>
                <a:effectLst/>
                <a:latin typeface="Arial Black" panose="020B0A04020102020204" pitchFamily="34" charset="0"/>
              </a:rPr>
              <a:t>            </a:t>
            </a:r>
            <a:r>
              <a:rPr lang="en-US" sz="1400" b="1" dirty="0">
                <a:solidFill>
                  <a:srgbClr val="9CDCFE"/>
                </a:solidFill>
                <a:effectLst/>
                <a:latin typeface="Arial Black" panose="020B0A04020102020204" pitchFamily="34" charset="0"/>
              </a:rPr>
              <a:t>"patterns"</a:t>
            </a:r>
            <a:r>
              <a:rPr lang="en-US" sz="1400" b="1" dirty="0">
                <a:solidFill>
                  <a:srgbClr val="CCCCCC"/>
                </a:solidFill>
                <a:effectLst/>
                <a:latin typeface="Arial Black" panose="020B0A04020102020204" pitchFamily="34" charset="0"/>
              </a:rPr>
              <a:t>: [</a:t>
            </a:r>
            <a:r>
              <a:rPr lang="en-US" sz="1400" b="1" dirty="0">
                <a:solidFill>
                  <a:srgbClr val="CE9178"/>
                </a:solidFill>
                <a:effectLst/>
                <a:latin typeface="Arial Black" panose="020B0A04020102020204" pitchFamily="34" charset="0"/>
              </a:rPr>
              <a:t>"Hi"</a:t>
            </a:r>
            <a:r>
              <a:rPr lang="en-US" sz="1400" b="1" dirty="0">
                <a:solidFill>
                  <a:srgbClr val="CCCCCC"/>
                </a:solidFill>
                <a:effectLst/>
                <a:latin typeface="Arial Black" panose="020B0A04020102020204" pitchFamily="34" charset="0"/>
              </a:rPr>
              <a:t>, </a:t>
            </a:r>
            <a:r>
              <a:rPr lang="en-US" sz="1400" b="1" dirty="0">
                <a:solidFill>
                  <a:srgbClr val="CE9178"/>
                </a:solidFill>
                <a:effectLst/>
                <a:latin typeface="Arial Black" panose="020B0A04020102020204" pitchFamily="34" charset="0"/>
              </a:rPr>
              <a:t>"Hello"</a:t>
            </a:r>
            <a:r>
              <a:rPr lang="en-US" sz="1400" b="1" dirty="0">
                <a:solidFill>
                  <a:srgbClr val="CCCCCC"/>
                </a:solidFill>
                <a:effectLst/>
                <a:latin typeface="Arial Black" panose="020B0A04020102020204" pitchFamily="34" charset="0"/>
              </a:rPr>
              <a:t>, </a:t>
            </a:r>
            <a:r>
              <a:rPr lang="en-US" sz="1400" b="1" dirty="0">
                <a:solidFill>
                  <a:srgbClr val="CE9178"/>
                </a:solidFill>
                <a:effectLst/>
                <a:latin typeface="Arial Black" panose="020B0A04020102020204" pitchFamily="34" charset="0"/>
              </a:rPr>
              <a:t>"Hey"</a:t>
            </a:r>
            <a:r>
              <a:rPr lang="en-US" sz="1400" b="1" dirty="0">
                <a:solidFill>
                  <a:srgbClr val="CCCCCC"/>
                </a:solidFill>
                <a:effectLst/>
                <a:latin typeface="Arial Black" panose="020B0A04020102020204" pitchFamily="34" charset="0"/>
              </a:rPr>
              <a:t>, </a:t>
            </a:r>
            <a:r>
              <a:rPr lang="en-US" sz="1400" b="1" dirty="0">
                <a:solidFill>
                  <a:srgbClr val="CE9178"/>
                </a:solidFill>
                <a:effectLst/>
                <a:latin typeface="Arial Black" panose="020B0A04020102020204" pitchFamily="34" charset="0"/>
              </a:rPr>
              <a:t>"Hi there"</a:t>
            </a:r>
            <a:r>
              <a:rPr lang="en-US" sz="1400" b="1" dirty="0">
                <a:solidFill>
                  <a:srgbClr val="CCCCCC"/>
                </a:solidFill>
                <a:effectLst/>
                <a:latin typeface="Arial Black" panose="020B0A04020102020204" pitchFamily="34" charset="0"/>
              </a:rPr>
              <a:t>, </a:t>
            </a:r>
            <a:r>
              <a:rPr lang="en-US" sz="1400" b="1" dirty="0">
                <a:solidFill>
                  <a:srgbClr val="CE9178"/>
                </a:solidFill>
                <a:effectLst/>
                <a:latin typeface="Arial Black" panose="020B0A04020102020204" pitchFamily="34" charset="0"/>
              </a:rPr>
              <a:t>"Hello again"</a:t>
            </a:r>
            <a:r>
              <a:rPr lang="en-US" sz="1400" b="1" dirty="0">
                <a:solidFill>
                  <a:srgbClr val="CCCCCC"/>
                </a:solidFill>
                <a:effectLst/>
                <a:latin typeface="Arial Black" panose="020B0A04020102020204" pitchFamily="34" charset="0"/>
              </a:rPr>
              <a:t>],</a:t>
            </a:r>
          </a:p>
          <a:p>
            <a:r>
              <a:rPr lang="en-US" sz="1400" b="1" dirty="0">
                <a:solidFill>
                  <a:srgbClr val="CCCCCC"/>
                </a:solidFill>
                <a:effectLst/>
                <a:latin typeface="Arial Black" panose="020B0A04020102020204" pitchFamily="34" charset="0"/>
              </a:rPr>
              <a:t>            </a:t>
            </a:r>
            <a:r>
              <a:rPr lang="en-US" sz="1400" b="1" dirty="0">
                <a:solidFill>
                  <a:srgbClr val="9CDCFE"/>
                </a:solidFill>
                <a:effectLst/>
                <a:latin typeface="Arial Black" panose="020B0A04020102020204" pitchFamily="34" charset="0"/>
              </a:rPr>
              <a:t>"responses"</a:t>
            </a:r>
            <a:r>
              <a:rPr lang="en-US" sz="1400" b="1" dirty="0">
                <a:solidFill>
                  <a:srgbClr val="CCCCCC"/>
                </a:solidFill>
                <a:effectLst/>
                <a:latin typeface="Arial Black" panose="020B0A04020102020204" pitchFamily="34" charset="0"/>
              </a:rPr>
              <a:t>: [</a:t>
            </a:r>
            <a:r>
              <a:rPr lang="en-US" sz="1400" b="1" dirty="0">
                <a:solidFill>
                  <a:srgbClr val="CE9178"/>
                </a:solidFill>
                <a:effectLst/>
                <a:latin typeface="Arial Black" panose="020B0A04020102020204" pitchFamily="34" charset="0"/>
              </a:rPr>
              <a:t>"Hi there!"</a:t>
            </a:r>
            <a:r>
              <a:rPr lang="en-US" sz="1400" b="1" dirty="0">
                <a:solidFill>
                  <a:srgbClr val="CCCCCC"/>
                </a:solidFill>
                <a:effectLst/>
                <a:latin typeface="Arial Black" panose="020B0A04020102020204" pitchFamily="34" charset="0"/>
              </a:rPr>
              <a:t>, </a:t>
            </a:r>
            <a:r>
              <a:rPr lang="en-US" sz="1400" b="1" dirty="0">
                <a:solidFill>
                  <a:srgbClr val="CE9178"/>
                </a:solidFill>
                <a:effectLst/>
                <a:latin typeface="Arial Black" panose="020B0A04020102020204" pitchFamily="34" charset="0"/>
              </a:rPr>
              <a:t>"Hello! How can I help you?"</a:t>
            </a:r>
            <a:r>
              <a:rPr lang="en-US" sz="1400" b="1" dirty="0">
                <a:solidFill>
                  <a:srgbClr val="CCCCCC"/>
                </a:solidFill>
                <a:effectLst/>
                <a:latin typeface="Arial Black" panose="020B0A04020102020204" pitchFamily="34" charset="0"/>
              </a:rPr>
              <a:t>, </a:t>
            </a:r>
            <a:r>
              <a:rPr lang="en-US" sz="1400" b="1" dirty="0">
                <a:solidFill>
                  <a:srgbClr val="CE9178"/>
                </a:solidFill>
                <a:effectLst/>
                <a:latin typeface="Arial Black" panose="020B0A04020102020204" pitchFamily="34" charset="0"/>
              </a:rPr>
              <a:t>"Hey!"</a:t>
            </a:r>
            <a:r>
              <a:rPr lang="en-US" sz="1400" b="1" dirty="0">
                <a:solidFill>
                  <a:srgbClr val="CCCCCC"/>
                </a:solidFill>
                <a:effectLst/>
                <a:latin typeface="Arial Black" panose="020B0A04020102020204" pitchFamily="34" charset="0"/>
              </a:rPr>
              <a:t>, </a:t>
            </a:r>
            <a:r>
              <a:rPr lang="en-US" sz="1400" b="1" dirty="0">
                <a:solidFill>
                  <a:srgbClr val="CE9178"/>
                </a:solidFill>
                <a:effectLst/>
                <a:latin typeface="Arial Black" panose="020B0A04020102020204" pitchFamily="34" charset="0"/>
              </a:rPr>
              <a:t>"Welcome back!"</a:t>
            </a:r>
            <a:r>
              <a:rPr lang="en-US" sz="1400" b="1" dirty="0">
                <a:solidFill>
                  <a:srgbClr val="CCCCCC"/>
                </a:solidFill>
                <a:effectLst/>
                <a:latin typeface="Arial Black" panose="020B0A04020102020204" pitchFamily="34" charset="0"/>
              </a:rPr>
              <a:t>, </a:t>
            </a:r>
            <a:r>
              <a:rPr lang="en-US" sz="1400" b="1" dirty="0">
                <a:solidFill>
                  <a:srgbClr val="CE9178"/>
                </a:solidFill>
                <a:effectLst/>
                <a:latin typeface="Arial Black" panose="020B0A04020102020204" pitchFamily="34" charset="0"/>
              </a:rPr>
              <a:t>"Hi again!"</a:t>
            </a:r>
            <a:r>
              <a:rPr lang="en-US" sz="1400" b="1" dirty="0">
                <a:solidFill>
                  <a:srgbClr val="CCCCCC"/>
                </a:solidFill>
                <a:effectLst/>
                <a:latin typeface="Arial Black" panose="020B0A04020102020204" pitchFamily="34" charset="0"/>
              </a:rPr>
              <a:t>]</a:t>
            </a:r>
          </a:p>
          <a:p>
            <a:r>
              <a:rPr lang="en-US" sz="1400" b="1" dirty="0">
                <a:solidFill>
                  <a:srgbClr val="CCCCCC"/>
                </a:solidFill>
                <a:effectLst/>
                <a:latin typeface="Arial Black" panose="020B0A04020102020204" pitchFamily="34" charset="0"/>
              </a:rPr>
              <a:t>        },</a:t>
            </a:r>
          </a:p>
          <a:p>
            <a:r>
              <a:rPr lang="en-US" sz="1400" b="1" dirty="0">
                <a:solidFill>
                  <a:srgbClr val="CCCCCC"/>
                </a:solidFill>
                <a:effectLst/>
                <a:latin typeface="Arial Black" panose="020B0A04020102020204" pitchFamily="34" charset="0"/>
              </a:rPr>
              <a:t>        {</a:t>
            </a:r>
          </a:p>
          <a:p>
            <a:r>
              <a:rPr lang="en-US" sz="1400" b="1" dirty="0">
                <a:solidFill>
                  <a:srgbClr val="CCCCCC"/>
                </a:solidFill>
                <a:effectLst/>
                <a:latin typeface="Arial Black" panose="020B0A04020102020204" pitchFamily="34" charset="0"/>
              </a:rPr>
              <a:t>            </a:t>
            </a:r>
            <a:r>
              <a:rPr lang="en-US" sz="1400" b="1" dirty="0">
                <a:solidFill>
                  <a:srgbClr val="9CDCFE"/>
                </a:solidFill>
                <a:effectLst/>
                <a:latin typeface="Arial Black" panose="020B0A04020102020204" pitchFamily="34" charset="0"/>
              </a:rPr>
              <a:t>"tag"</a:t>
            </a:r>
            <a:r>
              <a:rPr lang="en-US" sz="1400" b="1" dirty="0">
                <a:solidFill>
                  <a:srgbClr val="CCCCCC"/>
                </a:solidFill>
                <a:effectLst/>
                <a:latin typeface="Arial Black" panose="020B0A04020102020204" pitchFamily="34" charset="0"/>
              </a:rPr>
              <a:t>: </a:t>
            </a:r>
            <a:r>
              <a:rPr lang="en-US" sz="1400" b="1" dirty="0">
                <a:solidFill>
                  <a:srgbClr val="CE9178"/>
                </a:solidFill>
                <a:effectLst/>
                <a:latin typeface="Arial Black" panose="020B0A04020102020204" pitchFamily="34" charset="0"/>
              </a:rPr>
              <a:t>"anxiety"</a:t>
            </a:r>
            <a:r>
              <a:rPr lang="en-US" sz="1400" b="1" dirty="0">
                <a:solidFill>
                  <a:srgbClr val="CCCCCC"/>
                </a:solidFill>
                <a:effectLst/>
                <a:latin typeface="Arial Black" panose="020B0A04020102020204" pitchFamily="34" charset="0"/>
              </a:rPr>
              <a:t>,</a:t>
            </a:r>
          </a:p>
          <a:p>
            <a:r>
              <a:rPr lang="en-US" sz="1400" b="1" dirty="0">
                <a:solidFill>
                  <a:srgbClr val="CCCCCC"/>
                </a:solidFill>
                <a:effectLst/>
                <a:latin typeface="Arial Black" panose="020B0A04020102020204" pitchFamily="34" charset="0"/>
              </a:rPr>
              <a:t>            </a:t>
            </a:r>
            <a:r>
              <a:rPr lang="en-US" sz="1400" b="1" dirty="0">
                <a:solidFill>
                  <a:srgbClr val="9CDCFE"/>
                </a:solidFill>
                <a:effectLst/>
                <a:latin typeface="Arial Black" panose="020B0A04020102020204" pitchFamily="34" charset="0"/>
              </a:rPr>
              <a:t>"patterns"</a:t>
            </a:r>
            <a:r>
              <a:rPr lang="en-US" sz="1400" b="1" dirty="0">
                <a:solidFill>
                  <a:srgbClr val="CCCCCC"/>
                </a:solidFill>
                <a:effectLst/>
                <a:latin typeface="Arial Black" panose="020B0A04020102020204" pitchFamily="34" charset="0"/>
              </a:rPr>
              <a:t>:[</a:t>
            </a:r>
            <a:r>
              <a:rPr lang="en-US" sz="1400" b="1" dirty="0">
                <a:solidFill>
                  <a:srgbClr val="CE9178"/>
                </a:solidFill>
                <a:effectLst/>
                <a:latin typeface="Arial Black" panose="020B0A04020102020204" pitchFamily="34" charset="0"/>
              </a:rPr>
              <a:t>"Hey, I'm feeling anxious"</a:t>
            </a:r>
            <a:r>
              <a:rPr lang="en-US" sz="1400" b="1" dirty="0">
                <a:solidFill>
                  <a:srgbClr val="CCCCCC"/>
                </a:solidFill>
                <a:effectLst/>
                <a:latin typeface="Arial Black" panose="020B0A04020102020204" pitchFamily="34" charset="0"/>
              </a:rPr>
              <a:t>, </a:t>
            </a:r>
            <a:r>
              <a:rPr lang="en-US" sz="1400" b="1" dirty="0">
                <a:solidFill>
                  <a:srgbClr val="CE9178"/>
                </a:solidFill>
                <a:effectLst/>
                <a:latin typeface="Arial Black" panose="020B0A04020102020204" pitchFamily="34" charset="0"/>
              </a:rPr>
              <a:t>"Anxiety envelops me from all sides"</a:t>
            </a:r>
            <a:r>
              <a:rPr lang="en-US" sz="1400" b="1" dirty="0">
                <a:solidFill>
                  <a:srgbClr val="CCCCCC"/>
                </a:solidFill>
                <a:effectLst/>
                <a:latin typeface="Arial Black" panose="020B0A04020102020204" pitchFamily="34" charset="0"/>
              </a:rPr>
              <a:t>, </a:t>
            </a:r>
            <a:r>
              <a:rPr lang="en-US" sz="1400" b="1" dirty="0">
                <a:solidFill>
                  <a:srgbClr val="CE9178"/>
                </a:solidFill>
                <a:effectLst/>
                <a:latin typeface="Arial Black" panose="020B0A04020102020204" pitchFamily="34" charset="0"/>
              </a:rPr>
              <a:t>"I am concerned about matters"</a:t>
            </a:r>
            <a:r>
              <a:rPr lang="en-US" sz="1400" b="1" dirty="0">
                <a:solidFill>
                  <a:srgbClr val="CCCCCC"/>
                </a:solidFill>
                <a:effectLst/>
                <a:latin typeface="Arial Black" panose="020B0A04020102020204" pitchFamily="34" charset="0"/>
              </a:rPr>
              <a:t>, </a:t>
            </a:r>
            <a:r>
              <a:rPr lang="en-US" sz="1400" b="1" dirty="0">
                <a:solidFill>
                  <a:srgbClr val="CE9178"/>
                </a:solidFill>
                <a:effectLst/>
                <a:latin typeface="Arial Black" panose="020B0A04020102020204" pitchFamily="34" charset="0"/>
              </a:rPr>
              <a:t>"I am feeling anxious"</a:t>
            </a:r>
            <a:r>
              <a:rPr lang="en-US" sz="1400" b="1" dirty="0">
                <a:solidFill>
                  <a:srgbClr val="CCCCCC"/>
                </a:solidFill>
                <a:effectLst/>
                <a:latin typeface="Arial Black" panose="020B0A04020102020204" pitchFamily="34" charset="0"/>
              </a:rPr>
              <a:t>],</a:t>
            </a:r>
          </a:p>
          <a:p>
            <a:r>
              <a:rPr lang="en-US" sz="1400" b="1" dirty="0">
                <a:solidFill>
                  <a:srgbClr val="CCCCCC"/>
                </a:solidFill>
                <a:effectLst/>
                <a:latin typeface="Arial Black" panose="020B0A04020102020204" pitchFamily="34" charset="0"/>
              </a:rPr>
              <a:t>            </a:t>
            </a:r>
            <a:r>
              <a:rPr lang="en-US" sz="1400" b="1" dirty="0">
                <a:solidFill>
                  <a:srgbClr val="9CDCFE"/>
                </a:solidFill>
                <a:effectLst/>
                <a:latin typeface="Arial Black" panose="020B0A04020102020204" pitchFamily="34" charset="0"/>
              </a:rPr>
              <a:t>"responses"</a:t>
            </a:r>
            <a:r>
              <a:rPr lang="en-US" sz="1400" b="1" dirty="0">
                <a:solidFill>
                  <a:srgbClr val="CCCCCC"/>
                </a:solidFill>
                <a:effectLst/>
                <a:latin typeface="Arial Black" panose="020B0A04020102020204" pitchFamily="34" charset="0"/>
              </a:rPr>
              <a:t>:[</a:t>
            </a:r>
            <a:r>
              <a:rPr lang="en-US" sz="1400" b="1" dirty="0">
                <a:solidFill>
                  <a:srgbClr val="CE9178"/>
                </a:solidFill>
                <a:effectLst/>
                <a:latin typeface="Arial Black" panose="020B0A04020102020204" pitchFamily="34" charset="0"/>
              </a:rPr>
              <a:t>"Anxiety can feel overwhelming, but there are strategies we can try to help calm your mind."</a:t>
            </a:r>
            <a:r>
              <a:rPr lang="en-US" sz="1400" b="1" dirty="0">
                <a:solidFill>
                  <a:srgbClr val="CCCCCC"/>
                </a:solidFill>
                <a:effectLst/>
                <a:latin typeface="Arial Black" panose="020B0A04020102020204" pitchFamily="34" charset="0"/>
              </a:rPr>
              <a:t>]</a:t>
            </a:r>
          </a:p>
          <a:p>
            <a:r>
              <a:rPr lang="en-US" sz="1400" b="1" dirty="0">
                <a:solidFill>
                  <a:srgbClr val="CCCCCC"/>
                </a:solidFill>
                <a:effectLst/>
                <a:latin typeface="Arial Black" panose="020B0A04020102020204" pitchFamily="34" charset="0"/>
              </a:rPr>
              <a:t>        },</a:t>
            </a:r>
          </a:p>
          <a:p>
            <a:r>
              <a:rPr lang="en-US" sz="1400" b="1" dirty="0">
                <a:solidFill>
                  <a:srgbClr val="CCCCCC"/>
                </a:solidFill>
                <a:effectLst/>
                <a:latin typeface="Arial Black" panose="020B0A04020102020204" pitchFamily="34" charset="0"/>
              </a:rPr>
              <a:t>        {</a:t>
            </a:r>
          </a:p>
          <a:p>
            <a:r>
              <a:rPr lang="en-US" sz="1400" b="1" dirty="0">
                <a:solidFill>
                  <a:srgbClr val="CCCCCC"/>
                </a:solidFill>
                <a:effectLst/>
                <a:latin typeface="Arial Black" panose="020B0A04020102020204" pitchFamily="34" charset="0"/>
              </a:rPr>
              <a:t>            </a:t>
            </a:r>
            <a:r>
              <a:rPr lang="en-US" sz="1400" b="1" dirty="0">
                <a:solidFill>
                  <a:srgbClr val="9CDCFE"/>
                </a:solidFill>
                <a:effectLst/>
                <a:latin typeface="Arial Black" panose="020B0A04020102020204" pitchFamily="34" charset="0"/>
              </a:rPr>
              <a:t>"tag"</a:t>
            </a:r>
            <a:r>
              <a:rPr lang="en-US" sz="1400" b="1" dirty="0">
                <a:solidFill>
                  <a:srgbClr val="CCCCCC"/>
                </a:solidFill>
                <a:effectLst/>
                <a:latin typeface="Arial Black" panose="020B0A04020102020204" pitchFamily="34" charset="0"/>
              </a:rPr>
              <a:t>: </a:t>
            </a:r>
            <a:r>
              <a:rPr lang="en-US" sz="1400" b="1" dirty="0">
                <a:solidFill>
                  <a:srgbClr val="CE9178"/>
                </a:solidFill>
                <a:effectLst/>
                <a:latin typeface="Arial Black" panose="020B0A04020102020204" pitchFamily="34" charset="0"/>
              </a:rPr>
              <a:t>"</a:t>
            </a:r>
            <a:r>
              <a:rPr lang="en-US" sz="1400" b="1" dirty="0" err="1">
                <a:solidFill>
                  <a:srgbClr val="CE9178"/>
                </a:solidFill>
                <a:effectLst/>
                <a:latin typeface="Arial Black" panose="020B0A04020102020204" pitchFamily="34" charset="0"/>
              </a:rPr>
              <a:t>anxiety_tips</a:t>
            </a:r>
            <a:r>
              <a:rPr lang="en-US" sz="1400" b="1" dirty="0">
                <a:solidFill>
                  <a:srgbClr val="CE9178"/>
                </a:solidFill>
                <a:effectLst/>
                <a:latin typeface="Arial Black" panose="020B0A04020102020204" pitchFamily="34" charset="0"/>
              </a:rPr>
              <a:t>"</a:t>
            </a:r>
            <a:r>
              <a:rPr lang="en-US" sz="1400" b="1" dirty="0">
                <a:solidFill>
                  <a:srgbClr val="CCCCCC"/>
                </a:solidFill>
                <a:effectLst/>
                <a:latin typeface="Arial Black" panose="020B0A04020102020204" pitchFamily="34" charset="0"/>
              </a:rPr>
              <a:t>,</a:t>
            </a:r>
          </a:p>
          <a:p>
            <a:r>
              <a:rPr lang="en-US" sz="1400" b="1" dirty="0">
                <a:solidFill>
                  <a:srgbClr val="CCCCCC"/>
                </a:solidFill>
                <a:effectLst/>
                <a:latin typeface="Arial Black" panose="020B0A04020102020204" pitchFamily="34" charset="0"/>
              </a:rPr>
              <a:t>            </a:t>
            </a:r>
            <a:r>
              <a:rPr lang="en-US" sz="1400" b="1" dirty="0">
                <a:solidFill>
                  <a:srgbClr val="9CDCFE"/>
                </a:solidFill>
                <a:effectLst/>
                <a:latin typeface="Arial Black" panose="020B0A04020102020204" pitchFamily="34" charset="0"/>
              </a:rPr>
              <a:t>"patterns"</a:t>
            </a:r>
            <a:r>
              <a:rPr lang="en-US" sz="1400" b="1" dirty="0">
                <a:solidFill>
                  <a:srgbClr val="CCCCCC"/>
                </a:solidFill>
                <a:effectLst/>
                <a:latin typeface="Arial Black" panose="020B0A04020102020204" pitchFamily="34" charset="0"/>
              </a:rPr>
              <a:t>: [</a:t>
            </a:r>
            <a:r>
              <a:rPr lang="en-US" sz="1400" b="1" dirty="0">
                <a:solidFill>
                  <a:srgbClr val="CE9178"/>
                </a:solidFill>
                <a:effectLst/>
                <a:latin typeface="Arial Black" panose="020B0A04020102020204" pitchFamily="34" charset="0"/>
              </a:rPr>
              <a:t>"Can you give some tips to reduce my </a:t>
            </a:r>
            <a:r>
              <a:rPr lang="en-US" sz="1400" b="1" dirty="0" err="1">
                <a:solidFill>
                  <a:srgbClr val="CE9178"/>
                </a:solidFill>
                <a:effectLst/>
                <a:latin typeface="Arial Black" panose="020B0A04020102020204" pitchFamily="34" charset="0"/>
              </a:rPr>
              <a:t>anxiexty</a:t>
            </a:r>
            <a:r>
              <a:rPr lang="en-US" sz="1400" b="1" dirty="0">
                <a:solidFill>
                  <a:srgbClr val="CE9178"/>
                </a:solidFill>
                <a:effectLst/>
                <a:latin typeface="Arial Black" panose="020B0A04020102020204" pitchFamily="34" charset="0"/>
              </a:rPr>
              <a:t>?"</a:t>
            </a:r>
            <a:r>
              <a:rPr lang="en-US" sz="1400" b="1" dirty="0">
                <a:solidFill>
                  <a:srgbClr val="CCCCCC"/>
                </a:solidFill>
                <a:effectLst/>
                <a:latin typeface="Arial Black" panose="020B0A04020102020204" pitchFamily="34" charset="0"/>
              </a:rPr>
              <a:t>, </a:t>
            </a:r>
            <a:r>
              <a:rPr lang="en-US" sz="1400" b="1" dirty="0">
                <a:solidFill>
                  <a:srgbClr val="CE9178"/>
                </a:solidFill>
                <a:effectLst/>
                <a:latin typeface="Arial Black" panose="020B0A04020102020204" pitchFamily="34" charset="0"/>
              </a:rPr>
              <a:t>"How to reduce my anxiety?"</a:t>
            </a:r>
            <a:r>
              <a:rPr lang="en-US" sz="1400" b="1" dirty="0">
                <a:solidFill>
                  <a:srgbClr val="CCCCCC"/>
                </a:solidFill>
                <a:effectLst/>
                <a:latin typeface="Arial Black" panose="020B0A04020102020204" pitchFamily="34" charset="0"/>
              </a:rPr>
              <a:t>],</a:t>
            </a:r>
          </a:p>
          <a:p>
            <a:r>
              <a:rPr lang="en-US" sz="1400" b="1" dirty="0">
                <a:solidFill>
                  <a:srgbClr val="CCCCCC"/>
                </a:solidFill>
                <a:effectLst/>
                <a:latin typeface="Arial Black" panose="020B0A04020102020204" pitchFamily="34" charset="0"/>
              </a:rPr>
              <a:t>            </a:t>
            </a:r>
            <a:r>
              <a:rPr lang="en-US" sz="1400" b="1" dirty="0">
                <a:solidFill>
                  <a:srgbClr val="9CDCFE"/>
                </a:solidFill>
                <a:effectLst/>
                <a:latin typeface="Arial Black" panose="020B0A04020102020204" pitchFamily="34" charset="0"/>
              </a:rPr>
              <a:t>"responses"</a:t>
            </a:r>
            <a:r>
              <a:rPr lang="en-US" sz="1400" b="1" dirty="0">
                <a:solidFill>
                  <a:srgbClr val="CCCCCC"/>
                </a:solidFill>
                <a:effectLst/>
                <a:latin typeface="Arial Black" panose="020B0A04020102020204" pitchFamily="34" charset="0"/>
              </a:rPr>
              <a:t>: [</a:t>
            </a:r>
            <a:r>
              <a:rPr lang="en-US" sz="1400" b="1" dirty="0">
                <a:solidFill>
                  <a:srgbClr val="CE9178"/>
                </a:solidFill>
                <a:effectLst/>
                <a:latin typeface="Arial Black" panose="020B0A04020102020204" pitchFamily="34" charset="0"/>
              </a:rPr>
              <a:t>"Try deep breathing exercises, Practice progressive muscle relaxation, Remind yourself that you're safe"</a:t>
            </a:r>
            <a:r>
              <a:rPr lang="en-US" sz="1400" b="1" dirty="0">
                <a:solidFill>
                  <a:srgbClr val="CCCCCC"/>
                </a:solidFill>
                <a:effectLst/>
                <a:latin typeface="Arial Black" panose="020B0A04020102020204" pitchFamily="34" charset="0"/>
              </a:rPr>
              <a:t>, </a:t>
            </a:r>
            <a:r>
              <a:rPr lang="en-US" sz="1400" b="1" dirty="0">
                <a:solidFill>
                  <a:srgbClr val="CE9178"/>
                </a:solidFill>
                <a:effectLst/>
                <a:latin typeface="Arial Black" panose="020B0A04020102020204" pitchFamily="34" charset="0"/>
              </a:rPr>
              <a:t>"Take a break and do something you enjoy, Reach out to a friend or loved one"</a:t>
            </a:r>
            <a:r>
              <a:rPr lang="en-US" sz="1400" b="1" dirty="0">
                <a:solidFill>
                  <a:srgbClr val="CCCCCC"/>
                </a:solidFill>
                <a:effectLst/>
                <a:latin typeface="Arial Black" panose="020B0A04020102020204" pitchFamily="34" charset="0"/>
              </a:rPr>
              <a:t>]</a:t>
            </a:r>
          </a:p>
          <a:p>
            <a:r>
              <a:rPr lang="en-US" sz="1400" b="1" dirty="0">
                <a:solidFill>
                  <a:srgbClr val="CCCCCC"/>
                </a:solidFill>
                <a:effectLst/>
                <a:latin typeface="Arial Black" panose="020B0A04020102020204" pitchFamily="34" charset="0"/>
              </a:rPr>
              <a:t>        },</a:t>
            </a:r>
          </a:p>
          <a:p>
            <a:endParaRPr lang="en-IN" sz="1400" b="1" dirty="0"/>
          </a:p>
        </p:txBody>
      </p:sp>
    </p:spTree>
    <p:extLst>
      <p:ext uri="{BB962C8B-B14F-4D97-AF65-F5344CB8AC3E}">
        <p14:creationId xmlns:p14="http://schemas.microsoft.com/office/powerpoint/2010/main" val="644570879"/>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15BD0ED-81FB-7707-CED9-621986D198B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58001"/>
          </a:xfrm>
          <a:prstGeom prst="rect">
            <a:avLst/>
          </a:prstGeom>
        </p:spPr>
      </p:pic>
      <p:sp>
        <p:nvSpPr>
          <p:cNvPr id="2" name="TextBox 1">
            <a:extLst>
              <a:ext uri="{FF2B5EF4-FFF2-40B4-BE49-F238E27FC236}">
                <a16:creationId xmlns:a16="http://schemas.microsoft.com/office/drawing/2014/main" id="{85F07D4F-6A93-2AB1-CB04-F11D3A048B56}"/>
              </a:ext>
            </a:extLst>
          </p:cNvPr>
          <p:cNvSpPr txBox="1"/>
          <p:nvPr/>
        </p:nvSpPr>
        <p:spPr>
          <a:xfrm>
            <a:off x="1032387" y="1219200"/>
            <a:ext cx="10441858" cy="5047536"/>
          </a:xfrm>
          <a:prstGeom prst="rect">
            <a:avLst/>
          </a:prstGeom>
          <a:noFill/>
        </p:spPr>
        <p:txBody>
          <a:bodyPr wrap="square" rtlCol="0">
            <a:spAutoFit/>
          </a:bodyPr>
          <a:lstStyle/>
          <a:p>
            <a:r>
              <a:rPr lang="en-US" sz="1400" b="1" dirty="0">
                <a:solidFill>
                  <a:srgbClr val="CCCCCC"/>
                </a:solidFill>
                <a:effectLst/>
                <a:latin typeface="Arial Black" panose="020B0A04020102020204" pitchFamily="34" charset="0"/>
                <a:ea typeface="Cascadia Code SemiBold" panose="020B0609020000020004" pitchFamily="49" charset="0"/>
                <a:cs typeface="Cascadia Code SemiBold" panose="020B0609020000020004" pitchFamily="49" charset="0"/>
              </a:rPr>
              <a:t>{</a:t>
            </a:r>
          </a:p>
          <a:p>
            <a:r>
              <a:rPr lang="en-US" sz="1400" b="1" dirty="0">
                <a:solidFill>
                  <a:srgbClr val="CCCCCC"/>
                </a:solidFill>
                <a:effectLst/>
                <a:latin typeface="Arial Black" panose="020B0A04020102020204" pitchFamily="34" charset="0"/>
                <a:ea typeface="Cascadia Code SemiBold" panose="020B0609020000020004" pitchFamily="49" charset="0"/>
                <a:cs typeface="Cascadia Code SemiBold" panose="020B0609020000020004" pitchFamily="49" charset="0"/>
              </a:rPr>
              <a:t>            </a:t>
            </a:r>
            <a:r>
              <a:rPr lang="en-US" sz="1400" b="1" dirty="0">
                <a:solidFill>
                  <a:srgbClr val="9CDCFE"/>
                </a:solidFill>
                <a:effectLst/>
                <a:latin typeface="Arial Black" panose="020B0A04020102020204" pitchFamily="34" charset="0"/>
                <a:ea typeface="Cascadia Code SemiBold" panose="020B0609020000020004" pitchFamily="49" charset="0"/>
                <a:cs typeface="Cascadia Code SemiBold" panose="020B0609020000020004" pitchFamily="49" charset="0"/>
              </a:rPr>
              <a:t>"tag"</a:t>
            </a:r>
            <a:r>
              <a:rPr lang="en-US" sz="1400" b="1" dirty="0">
                <a:solidFill>
                  <a:srgbClr val="CCCCCC"/>
                </a:solidFill>
                <a:effectLst/>
                <a:latin typeface="Arial Black" panose="020B0A04020102020204" pitchFamily="34" charset="0"/>
                <a:ea typeface="Cascadia Code SemiBold" panose="020B0609020000020004" pitchFamily="49" charset="0"/>
                <a:cs typeface="Cascadia Code SemiBold" panose="020B0609020000020004" pitchFamily="49" charset="0"/>
              </a:rPr>
              <a:t>: </a:t>
            </a:r>
            <a:r>
              <a:rPr lang="en-US" sz="1400" b="1" dirty="0">
                <a:solidFill>
                  <a:srgbClr val="CE9178"/>
                </a:solidFill>
                <a:effectLst/>
                <a:latin typeface="Arial Black" panose="020B0A04020102020204" pitchFamily="34" charset="0"/>
                <a:ea typeface="Cascadia Code SemiBold" panose="020B0609020000020004" pitchFamily="49" charset="0"/>
                <a:cs typeface="Cascadia Code SemiBold" panose="020B0609020000020004" pitchFamily="49" charset="0"/>
              </a:rPr>
              <a:t>"depression"</a:t>
            </a:r>
            <a:r>
              <a:rPr lang="en-US" sz="1400" b="1" dirty="0">
                <a:solidFill>
                  <a:srgbClr val="CCCCCC"/>
                </a:solidFill>
                <a:effectLst/>
                <a:latin typeface="Arial Black" panose="020B0A04020102020204" pitchFamily="34" charset="0"/>
                <a:ea typeface="Cascadia Code SemiBold" panose="020B0609020000020004" pitchFamily="49" charset="0"/>
                <a:cs typeface="Cascadia Code SemiBold" panose="020B0609020000020004" pitchFamily="49" charset="0"/>
              </a:rPr>
              <a:t>,</a:t>
            </a:r>
          </a:p>
          <a:p>
            <a:r>
              <a:rPr lang="en-US" sz="1400" b="1" dirty="0">
                <a:solidFill>
                  <a:srgbClr val="CCCCCC"/>
                </a:solidFill>
                <a:effectLst/>
                <a:latin typeface="Arial Black" panose="020B0A04020102020204" pitchFamily="34" charset="0"/>
                <a:ea typeface="Cascadia Code SemiBold" panose="020B0609020000020004" pitchFamily="49" charset="0"/>
                <a:cs typeface="Cascadia Code SemiBold" panose="020B0609020000020004" pitchFamily="49" charset="0"/>
              </a:rPr>
              <a:t>            </a:t>
            </a:r>
            <a:r>
              <a:rPr lang="en-US" sz="1400" b="1" dirty="0">
                <a:solidFill>
                  <a:srgbClr val="9CDCFE"/>
                </a:solidFill>
                <a:effectLst/>
                <a:latin typeface="Arial Black" panose="020B0A04020102020204" pitchFamily="34" charset="0"/>
                <a:ea typeface="Cascadia Code SemiBold" panose="020B0609020000020004" pitchFamily="49" charset="0"/>
                <a:cs typeface="Cascadia Code SemiBold" panose="020B0609020000020004" pitchFamily="49" charset="0"/>
              </a:rPr>
              <a:t>"patterns"</a:t>
            </a:r>
            <a:r>
              <a:rPr lang="en-US" sz="1400" b="1" dirty="0">
                <a:solidFill>
                  <a:srgbClr val="CCCCCC"/>
                </a:solidFill>
                <a:effectLst/>
                <a:latin typeface="Arial Black" panose="020B0A04020102020204" pitchFamily="34" charset="0"/>
                <a:ea typeface="Cascadia Code SemiBold" panose="020B0609020000020004" pitchFamily="49" charset="0"/>
                <a:cs typeface="Cascadia Code SemiBold" panose="020B0609020000020004" pitchFamily="49" charset="0"/>
              </a:rPr>
              <a:t>:[</a:t>
            </a:r>
            <a:r>
              <a:rPr lang="en-US" sz="1400" b="1" dirty="0">
                <a:solidFill>
                  <a:srgbClr val="CE9178"/>
                </a:solidFill>
                <a:effectLst/>
                <a:latin typeface="Arial Black" panose="020B0A04020102020204" pitchFamily="34" charset="0"/>
                <a:ea typeface="Cascadia Code SemiBold" panose="020B0609020000020004" pitchFamily="49" charset="0"/>
                <a:cs typeface="Cascadia Code SemiBold" panose="020B0609020000020004" pitchFamily="49" charset="0"/>
              </a:rPr>
              <a:t>"Hey, I'm feeling depressed"</a:t>
            </a:r>
            <a:r>
              <a:rPr lang="en-US" sz="1400" b="1" dirty="0">
                <a:solidFill>
                  <a:srgbClr val="CCCCCC"/>
                </a:solidFill>
                <a:effectLst/>
                <a:latin typeface="Arial Black" panose="020B0A04020102020204" pitchFamily="34" charset="0"/>
                <a:ea typeface="Cascadia Code SemiBold" panose="020B0609020000020004" pitchFamily="49" charset="0"/>
                <a:cs typeface="Cascadia Code SemiBold" panose="020B0609020000020004" pitchFamily="49" charset="0"/>
              </a:rPr>
              <a:t>, </a:t>
            </a:r>
            <a:r>
              <a:rPr lang="en-US" sz="1400" b="1" dirty="0">
                <a:solidFill>
                  <a:srgbClr val="CE9178"/>
                </a:solidFill>
                <a:effectLst/>
                <a:latin typeface="Arial Black" panose="020B0A04020102020204" pitchFamily="34" charset="0"/>
                <a:ea typeface="Cascadia Code SemiBold" panose="020B0609020000020004" pitchFamily="49" charset="0"/>
                <a:cs typeface="Cascadia Code SemiBold" panose="020B0609020000020004" pitchFamily="49" charset="0"/>
              </a:rPr>
              <a:t>"I'm feeling sad"</a:t>
            </a:r>
            <a:r>
              <a:rPr lang="en-US" sz="1400" b="1" dirty="0">
                <a:solidFill>
                  <a:srgbClr val="CCCCCC"/>
                </a:solidFill>
                <a:effectLst/>
                <a:latin typeface="Arial Black" panose="020B0A04020102020204" pitchFamily="34" charset="0"/>
                <a:ea typeface="Cascadia Code SemiBold" panose="020B0609020000020004" pitchFamily="49" charset="0"/>
                <a:cs typeface="Cascadia Code SemiBold" panose="020B0609020000020004" pitchFamily="49" charset="0"/>
              </a:rPr>
              <a:t>, </a:t>
            </a:r>
            <a:r>
              <a:rPr lang="en-US" sz="1400" b="1" dirty="0">
                <a:solidFill>
                  <a:srgbClr val="CE9178"/>
                </a:solidFill>
                <a:effectLst/>
                <a:latin typeface="Arial Black" panose="020B0A04020102020204" pitchFamily="34" charset="0"/>
                <a:ea typeface="Cascadia Code SemiBold" panose="020B0609020000020004" pitchFamily="49" charset="0"/>
                <a:cs typeface="Cascadia Code SemiBold" panose="020B0609020000020004" pitchFamily="49" charset="0"/>
              </a:rPr>
              <a:t>"I'm feeling hopeless"</a:t>
            </a:r>
            <a:r>
              <a:rPr lang="en-US" sz="1400" b="1" dirty="0">
                <a:solidFill>
                  <a:srgbClr val="CCCCCC"/>
                </a:solidFill>
                <a:effectLst/>
                <a:latin typeface="Arial Black" panose="020B0A04020102020204" pitchFamily="34" charset="0"/>
                <a:ea typeface="Cascadia Code SemiBold" panose="020B0609020000020004" pitchFamily="49" charset="0"/>
                <a:cs typeface="Cascadia Code SemiBold" panose="020B0609020000020004" pitchFamily="49" charset="0"/>
              </a:rPr>
              <a:t>, </a:t>
            </a:r>
            <a:r>
              <a:rPr lang="en-US" sz="1400" b="1" dirty="0">
                <a:solidFill>
                  <a:srgbClr val="CE9178"/>
                </a:solidFill>
                <a:effectLst/>
                <a:latin typeface="Arial Black" panose="020B0A04020102020204" pitchFamily="34" charset="0"/>
                <a:ea typeface="Cascadia Code SemiBold" panose="020B0609020000020004" pitchFamily="49" charset="0"/>
                <a:cs typeface="Cascadia Code SemiBold" panose="020B0609020000020004" pitchFamily="49" charset="0"/>
              </a:rPr>
              <a:t>"I don't want to do anything"</a:t>
            </a:r>
            <a:r>
              <a:rPr lang="en-US" sz="1400" b="1" dirty="0">
                <a:solidFill>
                  <a:srgbClr val="CCCCCC"/>
                </a:solidFill>
                <a:effectLst/>
                <a:latin typeface="Arial Black" panose="020B0A04020102020204" pitchFamily="34" charset="0"/>
                <a:ea typeface="Cascadia Code SemiBold" panose="020B0609020000020004" pitchFamily="49" charset="0"/>
                <a:cs typeface="Cascadia Code SemiBold" panose="020B0609020000020004" pitchFamily="49" charset="0"/>
              </a:rPr>
              <a:t>, </a:t>
            </a:r>
            <a:r>
              <a:rPr lang="en-US" sz="1400" b="1" dirty="0">
                <a:solidFill>
                  <a:srgbClr val="CE9178"/>
                </a:solidFill>
                <a:effectLst/>
                <a:latin typeface="Arial Black" panose="020B0A04020102020204" pitchFamily="34" charset="0"/>
                <a:ea typeface="Cascadia Code SemiBold" panose="020B0609020000020004" pitchFamily="49" charset="0"/>
                <a:cs typeface="Cascadia Code SemiBold" panose="020B0609020000020004" pitchFamily="49" charset="0"/>
              </a:rPr>
              <a:t>"I'm feeling down"</a:t>
            </a:r>
            <a:r>
              <a:rPr lang="en-US" sz="1400" b="1" dirty="0">
                <a:solidFill>
                  <a:srgbClr val="CCCCCC"/>
                </a:solidFill>
                <a:effectLst/>
                <a:latin typeface="Arial Black" panose="020B0A04020102020204" pitchFamily="34" charset="0"/>
                <a:ea typeface="Cascadia Code SemiBold" panose="020B0609020000020004" pitchFamily="49" charset="0"/>
                <a:cs typeface="Cascadia Code SemiBold" panose="020B0609020000020004" pitchFamily="49" charset="0"/>
              </a:rPr>
              <a:t>, </a:t>
            </a:r>
            <a:r>
              <a:rPr lang="en-US" sz="1400" b="1" dirty="0">
                <a:solidFill>
                  <a:srgbClr val="CE9178"/>
                </a:solidFill>
                <a:effectLst/>
                <a:latin typeface="Arial Black" panose="020B0A04020102020204" pitchFamily="34" charset="0"/>
                <a:ea typeface="Cascadia Code SemiBold" panose="020B0609020000020004" pitchFamily="49" charset="0"/>
                <a:cs typeface="Cascadia Code SemiBold" panose="020B0609020000020004" pitchFamily="49" charset="0"/>
              </a:rPr>
              <a:t>"I'm feeling empty"</a:t>
            </a:r>
            <a:r>
              <a:rPr lang="en-US" sz="1400" b="1" dirty="0">
                <a:solidFill>
                  <a:srgbClr val="CCCCCC"/>
                </a:solidFill>
                <a:effectLst/>
                <a:latin typeface="Arial Black" panose="020B0A04020102020204" pitchFamily="34" charset="0"/>
                <a:ea typeface="Cascadia Code SemiBold" panose="020B0609020000020004" pitchFamily="49" charset="0"/>
                <a:cs typeface="Cascadia Code SemiBold" panose="020B0609020000020004" pitchFamily="49" charset="0"/>
              </a:rPr>
              <a:t>],</a:t>
            </a:r>
          </a:p>
          <a:p>
            <a:r>
              <a:rPr lang="en-US" sz="1400" b="1" dirty="0">
                <a:solidFill>
                  <a:srgbClr val="CCCCCC"/>
                </a:solidFill>
                <a:effectLst/>
                <a:latin typeface="Arial Black" panose="020B0A04020102020204" pitchFamily="34" charset="0"/>
                <a:ea typeface="Cascadia Code SemiBold" panose="020B0609020000020004" pitchFamily="49" charset="0"/>
                <a:cs typeface="Cascadia Code SemiBold" panose="020B0609020000020004" pitchFamily="49" charset="0"/>
              </a:rPr>
              <a:t>            </a:t>
            </a:r>
            <a:r>
              <a:rPr lang="en-US" sz="1400" b="1" dirty="0">
                <a:solidFill>
                  <a:srgbClr val="9CDCFE"/>
                </a:solidFill>
                <a:effectLst/>
                <a:latin typeface="Arial Black" panose="020B0A04020102020204" pitchFamily="34" charset="0"/>
                <a:ea typeface="Cascadia Code SemiBold" panose="020B0609020000020004" pitchFamily="49" charset="0"/>
                <a:cs typeface="Cascadia Code SemiBold" panose="020B0609020000020004" pitchFamily="49" charset="0"/>
              </a:rPr>
              <a:t>"responses"</a:t>
            </a:r>
            <a:r>
              <a:rPr lang="en-US" sz="1400" b="1" dirty="0">
                <a:solidFill>
                  <a:srgbClr val="CCCCCC"/>
                </a:solidFill>
                <a:effectLst/>
                <a:latin typeface="Arial Black" panose="020B0A04020102020204" pitchFamily="34" charset="0"/>
                <a:ea typeface="Cascadia Code SemiBold" panose="020B0609020000020004" pitchFamily="49" charset="0"/>
                <a:cs typeface="Cascadia Code SemiBold" panose="020B0609020000020004" pitchFamily="49" charset="0"/>
              </a:rPr>
              <a:t>:[</a:t>
            </a:r>
            <a:r>
              <a:rPr lang="en-US" sz="1400" b="1" dirty="0">
                <a:solidFill>
                  <a:srgbClr val="CE9178"/>
                </a:solidFill>
                <a:effectLst/>
                <a:latin typeface="Arial Black" panose="020B0A04020102020204" pitchFamily="34" charset="0"/>
                <a:ea typeface="Cascadia Code SemiBold" panose="020B0609020000020004" pitchFamily="49" charset="0"/>
                <a:cs typeface="Cascadia Code SemiBold" panose="020B0609020000020004" pitchFamily="49" charset="0"/>
              </a:rPr>
              <a:t>"It's important that you're recognizing these feelings. Depression can be really challenging, but you don't have to go through it alone. I'm here to listen and help you find ways to cope."</a:t>
            </a:r>
            <a:r>
              <a:rPr lang="en-US" sz="1400" b="1" dirty="0">
                <a:solidFill>
                  <a:srgbClr val="CCCCCC"/>
                </a:solidFill>
                <a:effectLst/>
                <a:latin typeface="Arial Black" panose="020B0A04020102020204" pitchFamily="34" charset="0"/>
                <a:ea typeface="Cascadia Code SemiBold" panose="020B0609020000020004" pitchFamily="49" charset="0"/>
                <a:cs typeface="Cascadia Code SemiBold" panose="020B0609020000020004" pitchFamily="49" charset="0"/>
              </a:rPr>
              <a:t>]</a:t>
            </a:r>
          </a:p>
          <a:p>
            <a:r>
              <a:rPr lang="en-US" sz="1400" b="1" dirty="0">
                <a:solidFill>
                  <a:srgbClr val="CCCCCC"/>
                </a:solidFill>
                <a:effectLst/>
                <a:latin typeface="Arial Black" panose="020B0A04020102020204" pitchFamily="34" charset="0"/>
                <a:ea typeface="Cascadia Code SemiBold" panose="020B0609020000020004" pitchFamily="49" charset="0"/>
                <a:cs typeface="Cascadia Code SemiBold" panose="020B0609020000020004" pitchFamily="49" charset="0"/>
              </a:rPr>
              <a:t>        },</a:t>
            </a:r>
          </a:p>
          <a:p>
            <a:r>
              <a:rPr lang="en-US" sz="1400" b="1" dirty="0">
                <a:solidFill>
                  <a:srgbClr val="CCCCCC"/>
                </a:solidFill>
                <a:effectLst/>
                <a:latin typeface="Arial Black" panose="020B0A04020102020204" pitchFamily="34" charset="0"/>
                <a:ea typeface="Cascadia Code SemiBold" panose="020B0609020000020004" pitchFamily="49" charset="0"/>
                <a:cs typeface="Cascadia Code SemiBold" panose="020B0609020000020004" pitchFamily="49" charset="0"/>
              </a:rPr>
              <a:t>        {</a:t>
            </a:r>
          </a:p>
          <a:p>
            <a:r>
              <a:rPr lang="en-US" sz="1400" b="1" dirty="0">
                <a:solidFill>
                  <a:srgbClr val="CCCCCC"/>
                </a:solidFill>
                <a:effectLst/>
                <a:latin typeface="Arial Black" panose="020B0A04020102020204" pitchFamily="34" charset="0"/>
                <a:ea typeface="Cascadia Code SemiBold" panose="020B0609020000020004" pitchFamily="49" charset="0"/>
                <a:cs typeface="Cascadia Code SemiBold" panose="020B0609020000020004" pitchFamily="49" charset="0"/>
              </a:rPr>
              <a:t>            </a:t>
            </a:r>
            <a:r>
              <a:rPr lang="en-US" sz="1400" b="1" dirty="0">
                <a:solidFill>
                  <a:srgbClr val="9CDCFE"/>
                </a:solidFill>
                <a:effectLst/>
                <a:latin typeface="Arial Black" panose="020B0A04020102020204" pitchFamily="34" charset="0"/>
                <a:ea typeface="Cascadia Code SemiBold" panose="020B0609020000020004" pitchFamily="49" charset="0"/>
                <a:cs typeface="Cascadia Code SemiBold" panose="020B0609020000020004" pitchFamily="49" charset="0"/>
              </a:rPr>
              <a:t>"tag"</a:t>
            </a:r>
            <a:r>
              <a:rPr lang="en-US" sz="1400" b="1" dirty="0">
                <a:solidFill>
                  <a:srgbClr val="CCCCCC"/>
                </a:solidFill>
                <a:effectLst/>
                <a:latin typeface="Arial Black" panose="020B0A04020102020204" pitchFamily="34" charset="0"/>
                <a:ea typeface="Cascadia Code SemiBold" panose="020B0609020000020004" pitchFamily="49" charset="0"/>
                <a:cs typeface="Cascadia Code SemiBold" panose="020B0609020000020004" pitchFamily="49" charset="0"/>
              </a:rPr>
              <a:t>: </a:t>
            </a:r>
            <a:r>
              <a:rPr lang="en-US" sz="1400" b="1" dirty="0">
                <a:solidFill>
                  <a:srgbClr val="CE9178"/>
                </a:solidFill>
                <a:effectLst/>
                <a:latin typeface="Arial Black" panose="020B0A04020102020204" pitchFamily="34" charset="0"/>
                <a:ea typeface="Cascadia Code SemiBold" panose="020B0609020000020004" pitchFamily="49" charset="0"/>
                <a:cs typeface="Cascadia Code SemiBold" panose="020B0609020000020004" pitchFamily="49" charset="0"/>
              </a:rPr>
              <a:t>"</a:t>
            </a:r>
            <a:r>
              <a:rPr lang="en-US" sz="1400" b="1" dirty="0" err="1">
                <a:solidFill>
                  <a:srgbClr val="CE9178"/>
                </a:solidFill>
                <a:effectLst/>
                <a:latin typeface="Arial Black" panose="020B0A04020102020204" pitchFamily="34" charset="0"/>
                <a:ea typeface="Cascadia Code SemiBold" panose="020B0609020000020004" pitchFamily="49" charset="0"/>
                <a:cs typeface="Cascadia Code SemiBold" panose="020B0609020000020004" pitchFamily="49" charset="0"/>
              </a:rPr>
              <a:t>depression_tips</a:t>
            </a:r>
            <a:r>
              <a:rPr lang="en-US" sz="1400" b="1" dirty="0">
                <a:solidFill>
                  <a:srgbClr val="CE9178"/>
                </a:solidFill>
                <a:effectLst/>
                <a:latin typeface="Arial Black" panose="020B0A04020102020204" pitchFamily="34" charset="0"/>
                <a:ea typeface="Cascadia Code SemiBold" panose="020B0609020000020004" pitchFamily="49" charset="0"/>
                <a:cs typeface="Cascadia Code SemiBold" panose="020B0609020000020004" pitchFamily="49" charset="0"/>
              </a:rPr>
              <a:t>"</a:t>
            </a:r>
            <a:r>
              <a:rPr lang="en-US" sz="1400" b="1" dirty="0">
                <a:solidFill>
                  <a:srgbClr val="CCCCCC"/>
                </a:solidFill>
                <a:effectLst/>
                <a:latin typeface="Arial Black" panose="020B0A04020102020204" pitchFamily="34" charset="0"/>
                <a:ea typeface="Cascadia Code SemiBold" panose="020B0609020000020004" pitchFamily="49" charset="0"/>
                <a:cs typeface="Cascadia Code SemiBold" panose="020B0609020000020004" pitchFamily="49" charset="0"/>
              </a:rPr>
              <a:t>,</a:t>
            </a:r>
          </a:p>
          <a:p>
            <a:r>
              <a:rPr lang="en-US" sz="1400" b="1" dirty="0">
                <a:solidFill>
                  <a:srgbClr val="CCCCCC"/>
                </a:solidFill>
                <a:effectLst/>
                <a:latin typeface="Arial Black" panose="020B0A04020102020204" pitchFamily="34" charset="0"/>
                <a:ea typeface="Cascadia Code SemiBold" panose="020B0609020000020004" pitchFamily="49" charset="0"/>
                <a:cs typeface="Cascadia Code SemiBold" panose="020B0609020000020004" pitchFamily="49" charset="0"/>
              </a:rPr>
              <a:t>            </a:t>
            </a:r>
            <a:r>
              <a:rPr lang="en-US" sz="1400" b="1" dirty="0">
                <a:solidFill>
                  <a:srgbClr val="9CDCFE"/>
                </a:solidFill>
                <a:effectLst/>
                <a:latin typeface="Arial Black" panose="020B0A04020102020204" pitchFamily="34" charset="0"/>
                <a:ea typeface="Cascadia Code SemiBold" panose="020B0609020000020004" pitchFamily="49" charset="0"/>
                <a:cs typeface="Cascadia Code SemiBold" panose="020B0609020000020004" pitchFamily="49" charset="0"/>
              </a:rPr>
              <a:t>"patterns"</a:t>
            </a:r>
            <a:r>
              <a:rPr lang="en-US" sz="1400" b="1" dirty="0">
                <a:solidFill>
                  <a:srgbClr val="CCCCCC"/>
                </a:solidFill>
                <a:effectLst/>
                <a:latin typeface="Arial Black" panose="020B0A04020102020204" pitchFamily="34" charset="0"/>
                <a:ea typeface="Cascadia Code SemiBold" panose="020B0609020000020004" pitchFamily="49" charset="0"/>
                <a:cs typeface="Cascadia Code SemiBold" panose="020B0609020000020004" pitchFamily="49" charset="0"/>
              </a:rPr>
              <a:t>: [</a:t>
            </a:r>
            <a:r>
              <a:rPr lang="en-US" sz="1400" b="1" dirty="0">
                <a:solidFill>
                  <a:srgbClr val="CE9178"/>
                </a:solidFill>
                <a:effectLst/>
                <a:latin typeface="Arial Black" panose="020B0A04020102020204" pitchFamily="34" charset="0"/>
                <a:ea typeface="Cascadia Code SemiBold" panose="020B0609020000020004" pitchFamily="49" charset="0"/>
                <a:cs typeface="Cascadia Code SemiBold" panose="020B0609020000020004" pitchFamily="49" charset="0"/>
              </a:rPr>
              <a:t>"Can you give me tips to overcome my depression?"</a:t>
            </a:r>
            <a:r>
              <a:rPr lang="en-US" sz="1400" b="1" dirty="0">
                <a:solidFill>
                  <a:srgbClr val="CCCCCC"/>
                </a:solidFill>
                <a:effectLst/>
                <a:latin typeface="Arial Black" panose="020B0A04020102020204" pitchFamily="34" charset="0"/>
                <a:ea typeface="Cascadia Code SemiBold" panose="020B0609020000020004" pitchFamily="49" charset="0"/>
                <a:cs typeface="Cascadia Code SemiBold" panose="020B0609020000020004" pitchFamily="49" charset="0"/>
              </a:rPr>
              <a:t>, </a:t>
            </a:r>
            <a:r>
              <a:rPr lang="en-US" sz="1400" b="1" dirty="0">
                <a:solidFill>
                  <a:srgbClr val="CE9178"/>
                </a:solidFill>
                <a:effectLst/>
                <a:latin typeface="Arial Black" panose="020B0A04020102020204" pitchFamily="34" charset="0"/>
                <a:ea typeface="Cascadia Code SemiBold" panose="020B0609020000020004" pitchFamily="49" charset="0"/>
                <a:cs typeface="Cascadia Code SemiBold" panose="020B0609020000020004" pitchFamily="49" charset="0"/>
              </a:rPr>
              <a:t>"Could you provide me with advice on how to cope with my depression?"</a:t>
            </a:r>
            <a:r>
              <a:rPr lang="en-US" sz="1400" b="1" dirty="0">
                <a:solidFill>
                  <a:srgbClr val="CCCCCC"/>
                </a:solidFill>
                <a:effectLst/>
                <a:latin typeface="Arial Black" panose="020B0A04020102020204" pitchFamily="34" charset="0"/>
                <a:ea typeface="Cascadia Code SemiBold" panose="020B0609020000020004" pitchFamily="49" charset="0"/>
                <a:cs typeface="Cascadia Code SemiBold" panose="020B0609020000020004" pitchFamily="49" charset="0"/>
              </a:rPr>
              <a:t>],</a:t>
            </a:r>
          </a:p>
          <a:p>
            <a:r>
              <a:rPr lang="en-US" sz="1400" b="1" dirty="0">
                <a:solidFill>
                  <a:srgbClr val="CCCCCC"/>
                </a:solidFill>
                <a:effectLst/>
                <a:latin typeface="Arial Black" panose="020B0A04020102020204" pitchFamily="34" charset="0"/>
                <a:ea typeface="Cascadia Code SemiBold" panose="020B0609020000020004" pitchFamily="49" charset="0"/>
                <a:cs typeface="Cascadia Code SemiBold" panose="020B0609020000020004" pitchFamily="49" charset="0"/>
              </a:rPr>
              <a:t>            </a:t>
            </a:r>
            <a:r>
              <a:rPr lang="en-US" sz="1400" b="1" dirty="0">
                <a:solidFill>
                  <a:srgbClr val="9CDCFE"/>
                </a:solidFill>
                <a:effectLst/>
                <a:latin typeface="Arial Black" panose="020B0A04020102020204" pitchFamily="34" charset="0"/>
                <a:ea typeface="Cascadia Code SemiBold" panose="020B0609020000020004" pitchFamily="49" charset="0"/>
                <a:cs typeface="Cascadia Code SemiBold" panose="020B0609020000020004" pitchFamily="49" charset="0"/>
              </a:rPr>
              <a:t>"responses"</a:t>
            </a:r>
            <a:r>
              <a:rPr lang="en-US" sz="1400" b="1" dirty="0">
                <a:solidFill>
                  <a:srgbClr val="CCCCCC"/>
                </a:solidFill>
                <a:effectLst/>
                <a:latin typeface="Arial Black" panose="020B0A04020102020204" pitchFamily="34" charset="0"/>
                <a:ea typeface="Cascadia Code SemiBold" panose="020B0609020000020004" pitchFamily="49" charset="0"/>
                <a:cs typeface="Cascadia Code SemiBold" panose="020B0609020000020004" pitchFamily="49" charset="0"/>
              </a:rPr>
              <a:t>: [</a:t>
            </a:r>
            <a:r>
              <a:rPr lang="en-US" sz="1400" b="1" dirty="0">
                <a:solidFill>
                  <a:srgbClr val="CE9178"/>
                </a:solidFill>
                <a:effectLst/>
                <a:latin typeface="Arial Black" panose="020B0A04020102020204" pitchFamily="34" charset="0"/>
                <a:ea typeface="Cascadia Code SemiBold" panose="020B0609020000020004" pitchFamily="49" charset="0"/>
                <a:cs typeface="Cascadia Code SemiBold" panose="020B0609020000020004" pitchFamily="49" charset="0"/>
              </a:rPr>
              <a:t>"Try to get some sunlight, Engage in a hobby you enjoy, Reach out to a friend or loved one"</a:t>
            </a:r>
            <a:r>
              <a:rPr lang="en-US" sz="1400" b="1" dirty="0">
                <a:solidFill>
                  <a:srgbClr val="CCCCCC"/>
                </a:solidFill>
                <a:effectLst/>
                <a:latin typeface="Arial Black" panose="020B0A04020102020204" pitchFamily="34" charset="0"/>
                <a:ea typeface="Cascadia Code SemiBold" panose="020B0609020000020004" pitchFamily="49" charset="0"/>
                <a:cs typeface="Cascadia Code SemiBold" panose="020B0609020000020004" pitchFamily="49" charset="0"/>
              </a:rPr>
              <a:t>, </a:t>
            </a:r>
            <a:r>
              <a:rPr lang="en-US" sz="1400" b="1" dirty="0">
                <a:solidFill>
                  <a:srgbClr val="CE9178"/>
                </a:solidFill>
                <a:effectLst/>
                <a:latin typeface="Arial Black" panose="020B0A04020102020204" pitchFamily="34" charset="0"/>
                <a:ea typeface="Cascadia Code SemiBold" panose="020B0609020000020004" pitchFamily="49" charset="0"/>
                <a:cs typeface="Cascadia Code SemiBold" panose="020B0609020000020004" pitchFamily="49" charset="0"/>
              </a:rPr>
              <a:t>"Practice self-care, Remind yourself that you're not alone"</a:t>
            </a:r>
            <a:r>
              <a:rPr lang="en-US" sz="1400" b="1" dirty="0">
                <a:solidFill>
                  <a:srgbClr val="CCCCCC"/>
                </a:solidFill>
                <a:effectLst/>
                <a:latin typeface="Arial Black" panose="020B0A04020102020204" pitchFamily="34" charset="0"/>
                <a:ea typeface="Cascadia Code SemiBold" panose="020B0609020000020004" pitchFamily="49" charset="0"/>
                <a:cs typeface="Cascadia Code SemiBold" panose="020B0609020000020004" pitchFamily="49" charset="0"/>
              </a:rPr>
              <a:t>]</a:t>
            </a:r>
          </a:p>
          <a:p>
            <a:r>
              <a:rPr lang="en-US" sz="1400" b="1" dirty="0">
                <a:solidFill>
                  <a:srgbClr val="CCCCCC"/>
                </a:solidFill>
                <a:effectLst/>
                <a:latin typeface="Arial Black" panose="020B0A04020102020204" pitchFamily="34" charset="0"/>
                <a:ea typeface="Cascadia Code SemiBold" panose="020B0609020000020004" pitchFamily="49" charset="0"/>
                <a:cs typeface="Cascadia Code SemiBold" panose="020B0609020000020004" pitchFamily="49" charset="0"/>
              </a:rPr>
              <a:t>        },</a:t>
            </a:r>
          </a:p>
          <a:p>
            <a:r>
              <a:rPr lang="en-US" sz="1400" b="1" dirty="0">
                <a:solidFill>
                  <a:srgbClr val="CCCCCC"/>
                </a:solidFill>
                <a:effectLst/>
                <a:latin typeface="Arial Black" panose="020B0A04020102020204" pitchFamily="34" charset="0"/>
                <a:ea typeface="Cascadia Code SemiBold" panose="020B0609020000020004" pitchFamily="49" charset="0"/>
                <a:cs typeface="Cascadia Code SemiBold" panose="020B0609020000020004" pitchFamily="49" charset="0"/>
              </a:rPr>
              <a:t>        {</a:t>
            </a:r>
          </a:p>
          <a:p>
            <a:r>
              <a:rPr lang="en-US" sz="1400" b="1" dirty="0">
                <a:solidFill>
                  <a:srgbClr val="CCCCCC"/>
                </a:solidFill>
                <a:effectLst/>
                <a:latin typeface="Arial Black" panose="020B0A04020102020204" pitchFamily="34" charset="0"/>
                <a:ea typeface="Cascadia Code SemiBold" panose="020B0609020000020004" pitchFamily="49" charset="0"/>
                <a:cs typeface="Cascadia Code SemiBold" panose="020B0609020000020004" pitchFamily="49" charset="0"/>
              </a:rPr>
              <a:t>            </a:t>
            </a:r>
            <a:r>
              <a:rPr lang="en-US" sz="1400" b="1" dirty="0">
                <a:solidFill>
                  <a:srgbClr val="9CDCFE"/>
                </a:solidFill>
                <a:effectLst/>
                <a:latin typeface="Arial Black" panose="020B0A04020102020204" pitchFamily="34" charset="0"/>
                <a:ea typeface="Cascadia Code SemiBold" panose="020B0609020000020004" pitchFamily="49" charset="0"/>
                <a:cs typeface="Cascadia Code SemiBold" panose="020B0609020000020004" pitchFamily="49" charset="0"/>
              </a:rPr>
              <a:t>"tag"</a:t>
            </a:r>
            <a:r>
              <a:rPr lang="en-US" sz="1400" b="1" dirty="0">
                <a:solidFill>
                  <a:srgbClr val="CCCCCC"/>
                </a:solidFill>
                <a:effectLst/>
                <a:latin typeface="Arial Black" panose="020B0A04020102020204" pitchFamily="34" charset="0"/>
                <a:ea typeface="Cascadia Code SemiBold" panose="020B0609020000020004" pitchFamily="49" charset="0"/>
                <a:cs typeface="Cascadia Code SemiBold" panose="020B0609020000020004" pitchFamily="49" charset="0"/>
              </a:rPr>
              <a:t>: </a:t>
            </a:r>
            <a:r>
              <a:rPr lang="en-US" sz="1400" b="1" dirty="0">
                <a:solidFill>
                  <a:srgbClr val="CE9178"/>
                </a:solidFill>
                <a:effectLst/>
                <a:latin typeface="Arial Black" panose="020B0A04020102020204" pitchFamily="34" charset="0"/>
                <a:ea typeface="Cascadia Code SemiBold" panose="020B0609020000020004" pitchFamily="49" charset="0"/>
                <a:cs typeface="Cascadia Code SemiBold" panose="020B0609020000020004" pitchFamily="49" charset="0"/>
              </a:rPr>
              <a:t>"stress"</a:t>
            </a:r>
            <a:r>
              <a:rPr lang="en-US" sz="1400" b="1" dirty="0">
                <a:solidFill>
                  <a:srgbClr val="CCCCCC"/>
                </a:solidFill>
                <a:effectLst/>
                <a:latin typeface="Arial Black" panose="020B0A04020102020204" pitchFamily="34" charset="0"/>
                <a:ea typeface="Cascadia Code SemiBold" panose="020B0609020000020004" pitchFamily="49" charset="0"/>
                <a:cs typeface="Cascadia Code SemiBold" panose="020B0609020000020004" pitchFamily="49" charset="0"/>
              </a:rPr>
              <a:t>,</a:t>
            </a:r>
          </a:p>
          <a:p>
            <a:r>
              <a:rPr lang="en-US" sz="1400" b="1" dirty="0">
                <a:solidFill>
                  <a:srgbClr val="CCCCCC"/>
                </a:solidFill>
                <a:effectLst/>
                <a:latin typeface="Arial Black" panose="020B0A04020102020204" pitchFamily="34" charset="0"/>
                <a:ea typeface="Cascadia Code SemiBold" panose="020B0609020000020004" pitchFamily="49" charset="0"/>
                <a:cs typeface="Cascadia Code SemiBold" panose="020B0609020000020004" pitchFamily="49" charset="0"/>
              </a:rPr>
              <a:t>            </a:t>
            </a:r>
            <a:r>
              <a:rPr lang="en-US" sz="1400" b="1" dirty="0">
                <a:solidFill>
                  <a:srgbClr val="9CDCFE"/>
                </a:solidFill>
                <a:effectLst/>
                <a:latin typeface="Arial Black" panose="020B0A04020102020204" pitchFamily="34" charset="0"/>
                <a:ea typeface="Cascadia Code SemiBold" panose="020B0609020000020004" pitchFamily="49" charset="0"/>
                <a:cs typeface="Cascadia Code SemiBold" panose="020B0609020000020004" pitchFamily="49" charset="0"/>
              </a:rPr>
              <a:t>"patterns"</a:t>
            </a:r>
            <a:r>
              <a:rPr lang="en-US" sz="1400" b="1" dirty="0">
                <a:solidFill>
                  <a:srgbClr val="CCCCCC"/>
                </a:solidFill>
                <a:effectLst/>
                <a:latin typeface="Arial Black" panose="020B0A04020102020204" pitchFamily="34" charset="0"/>
                <a:ea typeface="Cascadia Code SemiBold" panose="020B0609020000020004" pitchFamily="49" charset="0"/>
                <a:cs typeface="Cascadia Code SemiBold" panose="020B0609020000020004" pitchFamily="49" charset="0"/>
              </a:rPr>
              <a:t>: [</a:t>
            </a:r>
            <a:r>
              <a:rPr lang="en-US" sz="1400" b="1" dirty="0">
                <a:solidFill>
                  <a:srgbClr val="CE9178"/>
                </a:solidFill>
                <a:effectLst/>
                <a:latin typeface="Arial Black" panose="020B0A04020102020204" pitchFamily="34" charset="0"/>
                <a:ea typeface="Cascadia Code SemiBold" panose="020B0609020000020004" pitchFamily="49" charset="0"/>
                <a:cs typeface="Cascadia Code SemiBold" panose="020B0609020000020004" pitchFamily="49" charset="0"/>
              </a:rPr>
              <a:t>"I'm feeling overwhelmed"</a:t>
            </a:r>
            <a:r>
              <a:rPr lang="en-US" sz="1400" b="1" dirty="0">
                <a:solidFill>
                  <a:srgbClr val="CCCCCC"/>
                </a:solidFill>
                <a:effectLst/>
                <a:latin typeface="Arial Black" panose="020B0A04020102020204" pitchFamily="34" charset="0"/>
                <a:ea typeface="Cascadia Code SemiBold" panose="020B0609020000020004" pitchFamily="49" charset="0"/>
                <a:cs typeface="Cascadia Code SemiBold" panose="020B0609020000020004" pitchFamily="49" charset="0"/>
              </a:rPr>
              <a:t>, </a:t>
            </a:r>
            <a:r>
              <a:rPr lang="en-US" sz="1400" b="1" dirty="0">
                <a:solidFill>
                  <a:srgbClr val="CE9178"/>
                </a:solidFill>
                <a:effectLst/>
                <a:latin typeface="Arial Black" panose="020B0A04020102020204" pitchFamily="34" charset="0"/>
                <a:ea typeface="Cascadia Code SemiBold" panose="020B0609020000020004" pitchFamily="49" charset="0"/>
                <a:cs typeface="Cascadia Code SemiBold" panose="020B0609020000020004" pitchFamily="49" charset="0"/>
              </a:rPr>
              <a:t>"I have too much work to do"</a:t>
            </a:r>
            <a:r>
              <a:rPr lang="en-US" sz="1400" b="1" dirty="0">
                <a:solidFill>
                  <a:srgbClr val="CCCCCC"/>
                </a:solidFill>
                <a:effectLst/>
                <a:latin typeface="Arial Black" panose="020B0A04020102020204" pitchFamily="34" charset="0"/>
                <a:ea typeface="Cascadia Code SemiBold" panose="020B0609020000020004" pitchFamily="49" charset="0"/>
                <a:cs typeface="Cascadia Code SemiBold" panose="020B0609020000020004" pitchFamily="49" charset="0"/>
              </a:rPr>
              <a:t>, </a:t>
            </a:r>
            <a:r>
              <a:rPr lang="en-US" sz="1400" b="1" dirty="0">
                <a:solidFill>
                  <a:srgbClr val="CE9178"/>
                </a:solidFill>
                <a:effectLst/>
                <a:latin typeface="Arial Black" panose="020B0A04020102020204" pitchFamily="34" charset="0"/>
                <a:ea typeface="Cascadia Code SemiBold" panose="020B0609020000020004" pitchFamily="49" charset="0"/>
                <a:cs typeface="Cascadia Code SemiBold" panose="020B0609020000020004" pitchFamily="49" charset="0"/>
              </a:rPr>
              <a:t>"I'm feeling burned out"</a:t>
            </a:r>
            <a:r>
              <a:rPr lang="en-US" sz="1400" b="1" dirty="0">
                <a:solidFill>
                  <a:srgbClr val="CCCCCC"/>
                </a:solidFill>
                <a:effectLst/>
                <a:latin typeface="Arial Black" panose="020B0A04020102020204" pitchFamily="34" charset="0"/>
                <a:ea typeface="Cascadia Code SemiBold" panose="020B0609020000020004" pitchFamily="49" charset="0"/>
                <a:cs typeface="Cascadia Code SemiBold" panose="020B0609020000020004" pitchFamily="49" charset="0"/>
              </a:rPr>
              <a:t>, </a:t>
            </a:r>
            <a:r>
              <a:rPr lang="en-US" sz="1400" b="1" dirty="0">
                <a:solidFill>
                  <a:srgbClr val="CE9178"/>
                </a:solidFill>
                <a:effectLst/>
                <a:latin typeface="Arial Black" panose="020B0A04020102020204" pitchFamily="34" charset="0"/>
                <a:ea typeface="Cascadia Code SemiBold" panose="020B0609020000020004" pitchFamily="49" charset="0"/>
                <a:cs typeface="Cascadia Code SemiBold" panose="020B0609020000020004" pitchFamily="49" charset="0"/>
              </a:rPr>
              <a:t>" Hey, I'm feeling stressed"</a:t>
            </a:r>
            <a:r>
              <a:rPr lang="en-US" sz="1400" b="1" dirty="0">
                <a:solidFill>
                  <a:srgbClr val="CCCCCC"/>
                </a:solidFill>
                <a:effectLst/>
                <a:latin typeface="Arial Black" panose="020B0A04020102020204" pitchFamily="34" charset="0"/>
                <a:ea typeface="Cascadia Code SemiBold" panose="020B0609020000020004" pitchFamily="49" charset="0"/>
                <a:cs typeface="Cascadia Code SemiBold" panose="020B0609020000020004" pitchFamily="49" charset="0"/>
              </a:rPr>
              <a:t>, </a:t>
            </a:r>
            <a:r>
              <a:rPr lang="en-US" sz="1400" b="1" dirty="0">
                <a:solidFill>
                  <a:srgbClr val="CE9178"/>
                </a:solidFill>
                <a:effectLst/>
                <a:latin typeface="Arial Black" panose="020B0A04020102020204" pitchFamily="34" charset="0"/>
                <a:ea typeface="Cascadia Code SemiBold" panose="020B0609020000020004" pitchFamily="49" charset="0"/>
                <a:cs typeface="Cascadia Code SemiBold" panose="020B0609020000020004" pitchFamily="49" charset="0"/>
              </a:rPr>
              <a:t>" I </a:t>
            </a:r>
            <a:r>
              <a:rPr lang="en-US" sz="1400" b="1" dirty="0" err="1">
                <a:solidFill>
                  <a:srgbClr val="CE9178"/>
                </a:solidFill>
                <a:effectLst/>
                <a:latin typeface="Arial Black" panose="020B0A04020102020204" pitchFamily="34" charset="0"/>
                <a:ea typeface="Cascadia Code SemiBold" panose="020B0609020000020004" pitchFamily="49" charset="0"/>
                <a:cs typeface="Cascadia Code SemiBold" panose="020B0609020000020004" pitchFamily="49" charset="0"/>
              </a:rPr>
              <a:t>neeed</a:t>
            </a:r>
            <a:r>
              <a:rPr lang="en-US" sz="1400" b="1" dirty="0">
                <a:solidFill>
                  <a:srgbClr val="CE9178"/>
                </a:solidFill>
                <a:effectLst/>
                <a:latin typeface="Arial Black" panose="020B0A04020102020204" pitchFamily="34" charset="0"/>
                <a:ea typeface="Cascadia Code SemiBold" panose="020B0609020000020004" pitchFamily="49" charset="0"/>
                <a:cs typeface="Cascadia Code SemiBold" panose="020B0609020000020004" pitchFamily="49" charset="0"/>
              </a:rPr>
              <a:t> help managing my time"</a:t>
            </a:r>
            <a:r>
              <a:rPr lang="en-US" sz="1400" b="1" dirty="0">
                <a:solidFill>
                  <a:srgbClr val="CCCCCC"/>
                </a:solidFill>
                <a:effectLst/>
                <a:latin typeface="Arial Black" panose="020B0A04020102020204" pitchFamily="34" charset="0"/>
                <a:ea typeface="Cascadia Code SemiBold" panose="020B0609020000020004" pitchFamily="49" charset="0"/>
                <a:cs typeface="Cascadia Code SemiBold" panose="020B0609020000020004" pitchFamily="49" charset="0"/>
              </a:rPr>
              <a:t>],</a:t>
            </a:r>
          </a:p>
          <a:p>
            <a:r>
              <a:rPr lang="en-US" sz="1400" b="1" dirty="0">
                <a:solidFill>
                  <a:srgbClr val="CCCCCC"/>
                </a:solidFill>
                <a:effectLst/>
                <a:latin typeface="Arial Black" panose="020B0A04020102020204" pitchFamily="34" charset="0"/>
                <a:ea typeface="Cascadia Code SemiBold" panose="020B0609020000020004" pitchFamily="49" charset="0"/>
                <a:cs typeface="Cascadia Code SemiBold" panose="020B0609020000020004" pitchFamily="49" charset="0"/>
              </a:rPr>
              <a:t>            </a:t>
            </a:r>
            <a:r>
              <a:rPr lang="en-US" sz="1400" b="1" dirty="0">
                <a:solidFill>
                  <a:srgbClr val="9CDCFE"/>
                </a:solidFill>
                <a:effectLst/>
                <a:latin typeface="Arial Black" panose="020B0A04020102020204" pitchFamily="34" charset="0"/>
                <a:ea typeface="Cascadia Code SemiBold" panose="020B0609020000020004" pitchFamily="49" charset="0"/>
                <a:cs typeface="Cascadia Code SemiBold" panose="020B0609020000020004" pitchFamily="49" charset="0"/>
              </a:rPr>
              <a:t>"responses"</a:t>
            </a:r>
            <a:r>
              <a:rPr lang="en-US" sz="1400" b="1" dirty="0">
                <a:solidFill>
                  <a:srgbClr val="CCCCCC"/>
                </a:solidFill>
                <a:effectLst/>
                <a:latin typeface="Arial Black" panose="020B0A04020102020204" pitchFamily="34" charset="0"/>
                <a:ea typeface="Cascadia Code SemiBold" panose="020B0609020000020004" pitchFamily="49" charset="0"/>
                <a:cs typeface="Cascadia Code SemiBold" panose="020B0609020000020004" pitchFamily="49" charset="0"/>
              </a:rPr>
              <a:t>: [</a:t>
            </a:r>
            <a:r>
              <a:rPr lang="en-US" sz="1400" b="1" dirty="0">
                <a:solidFill>
                  <a:srgbClr val="CE9178"/>
                </a:solidFill>
                <a:effectLst/>
                <a:latin typeface="Arial Black" panose="020B0A04020102020204" pitchFamily="34" charset="0"/>
                <a:ea typeface="Cascadia Code SemiBold" panose="020B0609020000020004" pitchFamily="49" charset="0"/>
                <a:cs typeface="Cascadia Code SemiBold" panose="020B0609020000020004" pitchFamily="49" charset="0"/>
              </a:rPr>
              <a:t>"Oh! you're feeling stressed. Work stress can really take a toll on you. Let’s explore some ways to manage it, like breaking tasks into smaller steps or taking regular breaks. Would you like some tips on how to handle this?"</a:t>
            </a:r>
            <a:r>
              <a:rPr lang="en-US" sz="1400" b="1" dirty="0">
                <a:solidFill>
                  <a:srgbClr val="CCCCCC"/>
                </a:solidFill>
                <a:effectLst/>
                <a:latin typeface="Arial Black" panose="020B0A04020102020204" pitchFamily="34" charset="0"/>
                <a:ea typeface="Cascadia Code SemiBold" panose="020B0609020000020004" pitchFamily="49" charset="0"/>
                <a:cs typeface="Cascadia Code SemiBold" panose="020B0609020000020004" pitchFamily="49" charset="0"/>
              </a:rPr>
              <a:t>]</a:t>
            </a:r>
          </a:p>
          <a:p>
            <a:r>
              <a:rPr lang="en-US" sz="1400" b="1" dirty="0">
                <a:solidFill>
                  <a:srgbClr val="CCCCCC"/>
                </a:solidFill>
                <a:effectLst/>
                <a:latin typeface="Arial Black" panose="020B0A04020102020204" pitchFamily="34" charset="0"/>
                <a:ea typeface="Cascadia Code SemiBold" panose="020B0609020000020004" pitchFamily="49" charset="0"/>
                <a:cs typeface="Cascadia Code SemiBold" panose="020B0609020000020004" pitchFamily="49" charset="0"/>
              </a:rPr>
              <a:t>        },</a:t>
            </a:r>
          </a:p>
          <a:p>
            <a:endParaRPr lang="en-IN" sz="1400" b="1" dirty="0">
              <a:latin typeface="Arial Black" panose="020B0A04020102020204" pitchFamily="34" charset="0"/>
              <a:ea typeface="Cascadia Code SemiBold" panose="020B0609020000020004" pitchFamily="49" charset="0"/>
              <a:cs typeface="Cascadia Code SemiBold" panose="020B0609020000020004" pitchFamily="49" charset="0"/>
            </a:endParaRPr>
          </a:p>
        </p:txBody>
      </p:sp>
    </p:spTree>
    <p:extLst>
      <p:ext uri="{BB962C8B-B14F-4D97-AF65-F5344CB8AC3E}">
        <p14:creationId xmlns:p14="http://schemas.microsoft.com/office/powerpoint/2010/main" val="2952035829"/>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15BD0ED-81FB-7707-CED9-621986D198B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1"/>
          </a:xfrm>
          <a:prstGeom prst="rect">
            <a:avLst/>
          </a:prstGeom>
        </p:spPr>
      </p:pic>
      <p:sp>
        <p:nvSpPr>
          <p:cNvPr id="2" name="TextBox 1">
            <a:extLst>
              <a:ext uri="{FF2B5EF4-FFF2-40B4-BE49-F238E27FC236}">
                <a16:creationId xmlns:a16="http://schemas.microsoft.com/office/drawing/2014/main" id="{F1A03758-6166-981B-B8FD-CE8EB33063E4}"/>
              </a:ext>
            </a:extLst>
          </p:cNvPr>
          <p:cNvSpPr txBox="1"/>
          <p:nvPr/>
        </p:nvSpPr>
        <p:spPr>
          <a:xfrm>
            <a:off x="280219" y="1310934"/>
            <a:ext cx="10962968" cy="5262979"/>
          </a:xfrm>
          <a:prstGeom prst="rect">
            <a:avLst/>
          </a:prstGeom>
          <a:noFill/>
        </p:spPr>
        <p:txBody>
          <a:bodyPr wrap="square" rtlCol="0">
            <a:spAutoFit/>
          </a:bodyPr>
          <a:lstStyle/>
          <a:p>
            <a:r>
              <a:rPr lang="en-US" sz="1400" b="1" dirty="0">
                <a:solidFill>
                  <a:srgbClr val="CCCCCC"/>
                </a:solidFill>
                <a:effectLst/>
                <a:latin typeface="Arial Black" panose="020B0A04020102020204" pitchFamily="34" charset="0"/>
              </a:rPr>
              <a:t>{</a:t>
            </a:r>
          </a:p>
          <a:p>
            <a:r>
              <a:rPr lang="en-US" sz="1400" b="1" dirty="0">
                <a:solidFill>
                  <a:srgbClr val="CCCCCC"/>
                </a:solidFill>
                <a:effectLst/>
                <a:latin typeface="Arial Black" panose="020B0A04020102020204" pitchFamily="34" charset="0"/>
              </a:rPr>
              <a:t>            </a:t>
            </a:r>
            <a:r>
              <a:rPr lang="en-US" sz="1400" b="1" dirty="0">
                <a:solidFill>
                  <a:srgbClr val="9CDCFE"/>
                </a:solidFill>
                <a:effectLst/>
                <a:latin typeface="Arial Black" panose="020B0A04020102020204" pitchFamily="34" charset="0"/>
              </a:rPr>
              <a:t>"tag"</a:t>
            </a:r>
            <a:r>
              <a:rPr lang="en-US" sz="1400" b="1" dirty="0">
                <a:solidFill>
                  <a:srgbClr val="CCCCCC"/>
                </a:solidFill>
                <a:effectLst/>
                <a:latin typeface="Arial Black" panose="020B0A04020102020204" pitchFamily="34" charset="0"/>
              </a:rPr>
              <a:t>: </a:t>
            </a:r>
            <a:r>
              <a:rPr lang="en-US" sz="1400" b="1" dirty="0">
                <a:solidFill>
                  <a:srgbClr val="CE9178"/>
                </a:solidFill>
                <a:effectLst/>
                <a:latin typeface="Arial Black" panose="020B0A04020102020204" pitchFamily="34" charset="0"/>
              </a:rPr>
              <a:t>"</a:t>
            </a:r>
            <a:r>
              <a:rPr lang="en-US" sz="1400" b="1" dirty="0" err="1">
                <a:solidFill>
                  <a:srgbClr val="CE9178"/>
                </a:solidFill>
                <a:effectLst/>
                <a:latin typeface="Arial Black" panose="020B0A04020102020204" pitchFamily="34" charset="0"/>
              </a:rPr>
              <a:t>stress_tips</a:t>
            </a:r>
            <a:r>
              <a:rPr lang="en-US" sz="1400" b="1" dirty="0">
                <a:solidFill>
                  <a:srgbClr val="CE9178"/>
                </a:solidFill>
                <a:effectLst/>
                <a:latin typeface="Arial Black" panose="020B0A04020102020204" pitchFamily="34" charset="0"/>
              </a:rPr>
              <a:t>"</a:t>
            </a:r>
            <a:r>
              <a:rPr lang="en-US" sz="1400" b="1" dirty="0">
                <a:solidFill>
                  <a:srgbClr val="CCCCCC"/>
                </a:solidFill>
                <a:effectLst/>
                <a:latin typeface="Arial Black" panose="020B0A04020102020204" pitchFamily="34" charset="0"/>
              </a:rPr>
              <a:t>,</a:t>
            </a:r>
          </a:p>
          <a:p>
            <a:r>
              <a:rPr lang="en-US" sz="1400" b="1" dirty="0">
                <a:solidFill>
                  <a:srgbClr val="CCCCCC"/>
                </a:solidFill>
                <a:effectLst/>
                <a:latin typeface="Arial Black" panose="020B0A04020102020204" pitchFamily="34" charset="0"/>
              </a:rPr>
              <a:t>            </a:t>
            </a:r>
            <a:r>
              <a:rPr lang="en-US" sz="1400" b="1" dirty="0">
                <a:solidFill>
                  <a:srgbClr val="9CDCFE"/>
                </a:solidFill>
                <a:effectLst/>
                <a:latin typeface="Arial Black" panose="020B0A04020102020204" pitchFamily="34" charset="0"/>
              </a:rPr>
              <a:t>"patterns"</a:t>
            </a:r>
            <a:r>
              <a:rPr lang="en-US" sz="1400" b="1" dirty="0">
                <a:solidFill>
                  <a:srgbClr val="CCCCCC"/>
                </a:solidFill>
                <a:effectLst/>
                <a:latin typeface="Arial Black" panose="020B0A04020102020204" pitchFamily="34" charset="0"/>
              </a:rPr>
              <a:t>:[</a:t>
            </a:r>
            <a:r>
              <a:rPr lang="en-US" sz="1400" b="1" dirty="0">
                <a:solidFill>
                  <a:srgbClr val="CE9178"/>
                </a:solidFill>
                <a:effectLst/>
                <a:latin typeface="Arial Black" panose="020B0A04020102020204" pitchFamily="34" charset="0"/>
              </a:rPr>
              <a:t>"How to reduce my stress level?"</a:t>
            </a:r>
            <a:r>
              <a:rPr lang="en-US" sz="1400" b="1" dirty="0">
                <a:solidFill>
                  <a:srgbClr val="CCCCCC"/>
                </a:solidFill>
                <a:effectLst/>
                <a:latin typeface="Arial Black" panose="020B0A04020102020204" pitchFamily="34" charset="0"/>
              </a:rPr>
              <a:t>, </a:t>
            </a:r>
            <a:r>
              <a:rPr lang="en-US" sz="1400" b="1" dirty="0">
                <a:solidFill>
                  <a:srgbClr val="CE9178"/>
                </a:solidFill>
                <a:effectLst/>
                <a:latin typeface="Arial Black" panose="020B0A04020102020204" pitchFamily="34" charset="0"/>
              </a:rPr>
              <a:t>"Can u give me some tips to reduce my stress?"</a:t>
            </a:r>
            <a:r>
              <a:rPr lang="en-US" sz="1400" b="1" dirty="0">
                <a:solidFill>
                  <a:srgbClr val="CCCCCC"/>
                </a:solidFill>
                <a:effectLst/>
                <a:latin typeface="Arial Black" panose="020B0A04020102020204" pitchFamily="34" charset="0"/>
              </a:rPr>
              <a:t>],</a:t>
            </a:r>
          </a:p>
          <a:p>
            <a:r>
              <a:rPr lang="en-US" sz="1400" b="1" dirty="0">
                <a:solidFill>
                  <a:srgbClr val="CCCCCC"/>
                </a:solidFill>
                <a:effectLst/>
                <a:latin typeface="Arial Black" panose="020B0A04020102020204" pitchFamily="34" charset="0"/>
              </a:rPr>
              <a:t>            </a:t>
            </a:r>
            <a:r>
              <a:rPr lang="en-US" sz="1400" b="1" dirty="0">
                <a:solidFill>
                  <a:srgbClr val="9CDCFE"/>
                </a:solidFill>
                <a:effectLst/>
                <a:latin typeface="Arial Black" panose="020B0A04020102020204" pitchFamily="34" charset="0"/>
              </a:rPr>
              <a:t>"responses"</a:t>
            </a:r>
            <a:r>
              <a:rPr lang="en-US" sz="1400" b="1" dirty="0">
                <a:solidFill>
                  <a:srgbClr val="CCCCCC"/>
                </a:solidFill>
                <a:effectLst/>
                <a:latin typeface="Arial Black" panose="020B0A04020102020204" pitchFamily="34" charset="0"/>
              </a:rPr>
              <a:t>:[</a:t>
            </a:r>
            <a:r>
              <a:rPr lang="en-US" sz="1400" b="1" dirty="0">
                <a:solidFill>
                  <a:srgbClr val="CE9178"/>
                </a:solidFill>
                <a:effectLst/>
                <a:latin typeface="Arial Black" panose="020B0A04020102020204" pitchFamily="34" charset="0"/>
              </a:rPr>
              <a:t>"Take a break and do something you enjoy, Prioritize your tasks, Practice time management techniques"</a:t>
            </a:r>
            <a:r>
              <a:rPr lang="en-US" sz="1400" b="1" dirty="0">
                <a:solidFill>
                  <a:srgbClr val="CCCCCC"/>
                </a:solidFill>
                <a:effectLst/>
                <a:latin typeface="Arial Black" panose="020B0A04020102020204" pitchFamily="34" charset="0"/>
              </a:rPr>
              <a:t>, </a:t>
            </a:r>
            <a:r>
              <a:rPr lang="en-US" sz="1400" b="1" dirty="0">
                <a:solidFill>
                  <a:srgbClr val="CE9178"/>
                </a:solidFill>
                <a:effectLst/>
                <a:latin typeface="Arial Black" panose="020B0A04020102020204" pitchFamily="34" charset="0"/>
              </a:rPr>
              <a:t>"Delegate tasks when possible, Take care of yourself, Try deep breathing exercises"</a:t>
            </a:r>
            <a:r>
              <a:rPr lang="en-US" sz="1400" b="1" dirty="0">
                <a:solidFill>
                  <a:srgbClr val="CCCCCC"/>
                </a:solidFill>
                <a:effectLst/>
                <a:latin typeface="Arial Black" panose="020B0A04020102020204" pitchFamily="34" charset="0"/>
              </a:rPr>
              <a:t>, </a:t>
            </a:r>
            <a:r>
              <a:rPr lang="en-US" sz="1400" b="1" dirty="0">
                <a:solidFill>
                  <a:srgbClr val="CE9178"/>
                </a:solidFill>
                <a:effectLst/>
                <a:latin typeface="Arial Black" panose="020B0A04020102020204" pitchFamily="34" charset="0"/>
              </a:rPr>
              <a:t>"Practice progressive muscle relaxation, Exercise regularly"</a:t>
            </a:r>
            <a:r>
              <a:rPr lang="en-US" sz="1400" b="1" dirty="0">
                <a:solidFill>
                  <a:srgbClr val="CCCCCC"/>
                </a:solidFill>
                <a:effectLst/>
                <a:latin typeface="Arial Black" panose="020B0A04020102020204" pitchFamily="34" charset="0"/>
              </a:rPr>
              <a:t>]</a:t>
            </a:r>
          </a:p>
          <a:p>
            <a:r>
              <a:rPr lang="en-US" sz="1400" b="1" dirty="0">
                <a:solidFill>
                  <a:srgbClr val="CCCCCC"/>
                </a:solidFill>
                <a:effectLst/>
                <a:latin typeface="Arial Black" panose="020B0A04020102020204" pitchFamily="34" charset="0"/>
              </a:rPr>
              <a:t>        },</a:t>
            </a:r>
          </a:p>
          <a:p>
            <a:r>
              <a:rPr lang="en-US" sz="1400" b="1" dirty="0">
                <a:solidFill>
                  <a:srgbClr val="CCCCCC"/>
                </a:solidFill>
                <a:effectLst/>
                <a:latin typeface="Arial Black" panose="020B0A04020102020204" pitchFamily="34" charset="0"/>
              </a:rPr>
              <a:t>        {</a:t>
            </a:r>
          </a:p>
          <a:p>
            <a:r>
              <a:rPr lang="en-US" sz="1400" b="1" dirty="0">
                <a:solidFill>
                  <a:srgbClr val="CCCCCC"/>
                </a:solidFill>
                <a:effectLst/>
                <a:latin typeface="Arial Black" panose="020B0A04020102020204" pitchFamily="34" charset="0"/>
              </a:rPr>
              <a:t>            </a:t>
            </a:r>
            <a:r>
              <a:rPr lang="en-US" sz="1400" b="1" dirty="0">
                <a:solidFill>
                  <a:srgbClr val="9CDCFE"/>
                </a:solidFill>
                <a:effectLst/>
                <a:latin typeface="Arial Black" panose="020B0A04020102020204" pitchFamily="34" charset="0"/>
              </a:rPr>
              <a:t>"tag"</a:t>
            </a:r>
            <a:r>
              <a:rPr lang="en-US" sz="1400" b="1" dirty="0">
                <a:solidFill>
                  <a:srgbClr val="CCCCCC"/>
                </a:solidFill>
                <a:effectLst/>
                <a:latin typeface="Arial Black" panose="020B0A04020102020204" pitchFamily="34" charset="0"/>
              </a:rPr>
              <a:t>: </a:t>
            </a:r>
            <a:r>
              <a:rPr lang="en-US" sz="1400" b="1" dirty="0">
                <a:solidFill>
                  <a:srgbClr val="CE9178"/>
                </a:solidFill>
                <a:effectLst/>
                <a:latin typeface="Arial Black" panose="020B0A04020102020204" pitchFamily="34" charset="0"/>
              </a:rPr>
              <a:t>"mood booster"</a:t>
            </a:r>
            <a:r>
              <a:rPr lang="en-US" sz="1400" b="1" dirty="0">
                <a:solidFill>
                  <a:srgbClr val="CCCCCC"/>
                </a:solidFill>
                <a:effectLst/>
                <a:latin typeface="Arial Black" panose="020B0A04020102020204" pitchFamily="34" charset="0"/>
              </a:rPr>
              <a:t>,</a:t>
            </a:r>
          </a:p>
          <a:p>
            <a:r>
              <a:rPr lang="en-US" sz="1400" b="1" dirty="0">
                <a:solidFill>
                  <a:srgbClr val="CCCCCC"/>
                </a:solidFill>
                <a:effectLst/>
                <a:latin typeface="Arial Black" panose="020B0A04020102020204" pitchFamily="34" charset="0"/>
              </a:rPr>
              <a:t>            </a:t>
            </a:r>
            <a:r>
              <a:rPr lang="en-US" sz="1400" b="1" dirty="0">
                <a:solidFill>
                  <a:srgbClr val="9CDCFE"/>
                </a:solidFill>
                <a:effectLst/>
                <a:latin typeface="Arial Black" panose="020B0A04020102020204" pitchFamily="34" charset="0"/>
              </a:rPr>
              <a:t>"patterns"</a:t>
            </a:r>
            <a:r>
              <a:rPr lang="en-US" sz="1400" b="1" dirty="0">
                <a:solidFill>
                  <a:srgbClr val="CCCCCC"/>
                </a:solidFill>
                <a:effectLst/>
                <a:latin typeface="Arial Black" panose="020B0A04020102020204" pitchFamily="34" charset="0"/>
              </a:rPr>
              <a:t>: [</a:t>
            </a:r>
            <a:r>
              <a:rPr lang="en-US" sz="1400" b="1" dirty="0">
                <a:solidFill>
                  <a:srgbClr val="CE9178"/>
                </a:solidFill>
                <a:effectLst/>
                <a:latin typeface="Arial Black" panose="020B0A04020102020204" pitchFamily="34" charset="0"/>
              </a:rPr>
              <a:t>"I need a pick-me-up"</a:t>
            </a:r>
            <a:r>
              <a:rPr lang="en-US" sz="1400" b="1" dirty="0">
                <a:solidFill>
                  <a:srgbClr val="CCCCCC"/>
                </a:solidFill>
                <a:effectLst/>
                <a:latin typeface="Arial Black" panose="020B0A04020102020204" pitchFamily="34" charset="0"/>
              </a:rPr>
              <a:t>, </a:t>
            </a:r>
            <a:r>
              <a:rPr lang="en-US" sz="1400" b="1" dirty="0">
                <a:solidFill>
                  <a:srgbClr val="CE9178"/>
                </a:solidFill>
                <a:effectLst/>
                <a:latin typeface="Arial Black" panose="020B0A04020102020204" pitchFamily="34" charset="0"/>
              </a:rPr>
              <a:t>"I'm feeling down"</a:t>
            </a:r>
            <a:r>
              <a:rPr lang="en-US" sz="1400" b="1" dirty="0">
                <a:solidFill>
                  <a:srgbClr val="CCCCCC"/>
                </a:solidFill>
                <a:effectLst/>
                <a:latin typeface="Arial Black" panose="020B0A04020102020204" pitchFamily="34" charset="0"/>
              </a:rPr>
              <a:t>, </a:t>
            </a:r>
            <a:r>
              <a:rPr lang="en-US" sz="1400" b="1" dirty="0">
                <a:solidFill>
                  <a:srgbClr val="CE9178"/>
                </a:solidFill>
                <a:effectLst/>
                <a:latin typeface="Arial Black" panose="020B0A04020102020204" pitchFamily="34" charset="0"/>
              </a:rPr>
              <a:t>"I want to feel happy"</a:t>
            </a:r>
            <a:r>
              <a:rPr lang="en-US" sz="1400" b="1" dirty="0">
                <a:solidFill>
                  <a:srgbClr val="CCCCCC"/>
                </a:solidFill>
                <a:effectLst/>
                <a:latin typeface="Arial Black" panose="020B0A04020102020204" pitchFamily="34" charset="0"/>
              </a:rPr>
              <a:t>, </a:t>
            </a:r>
            <a:r>
              <a:rPr lang="en-US" sz="1400" b="1" dirty="0">
                <a:solidFill>
                  <a:srgbClr val="CE9178"/>
                </a:solidFill>
                <a:effectLst/>
                <a:latin typeface="Arial Black" panose="020B0A04020102020204" pitchFamily="34" charset="0"/>
              </a:rPr>
              <a:t>"I need a mood boost"</a:t>
            </a:r>
            <a:r>
              <a:rPr lang="en-US" sz="1400" b="1" dirty="0">
                <a:solidFill>
                  <a:srgbClr val="CCCCCC"/>
                </a:solidFill>
                <a:effectLst/>
                <a:latin typeface="Arial Black" panose="020B0A04020102020204" pitchFamily="34" charset="0"/>
              </a:rPr>
              <a:t>, </a:t>
            </a:r>
            <a:r>
              <a:rPr lang="en-US" sz="1400" b="1" dirty="0">
                <a:solidFill>
                  <a:srgbClr val="CE9178"/>
                </a:solidFill>
                <a:effectLst/>
                <a:latin typeface="Arial Black" panose="020B0A04020102020204" pitchFamily="34" charset="0"/>
              </a:rPr>
              <a:t>" Hey, I'm feeling sad"</a:t>
            </a:r>
            <a:r>
              <a:rPr lang="en-US" sz="1400" b="1" dirty="0">
                <a:solidFill>
                  <a:srgbClr val="CCCCCC"/>
                </a:solidFill>
                <a:effectLst/>
                <a:latin typeface="Arial Black" panose="020B0A04020102020204" pitchFamily="34" charset="0"/>
              </a:rPr>
              <a:t>, </a:t>
            </a:r>
            <a:r>
              <a:rPr lang="en-US" sz="1400" b="1" dirty="0">
                <a:solidFill>
                  <a:srgbClr val="CE9178"/>
                </a:solidFill>
                <a:effectLst/>
                <a:latin typeface="Arial Black" panose="020B0A04020102020204" pitchFamily="34" charset="0"/>
              </a:rPr>
              <a:t>"I feel disheartened"</a:t>
            </a:r>
            <a:r>
              <a:rPr lang="en-US" sz="1400" b="1" dirty="0">
                <a:solidFill>
                  <a:srgbClr val="CCCCCC"/>
                </a:solidFill>
                <a:effectLst/>
                <a:latin typeface="Arial Black" panose="020B0A04020102020204" pitchFamily="34" charset="0"/>
              </a:rPr>
              <a:t>, </a:t>
            </a:r>
            <a:r>
              <a:rPr lang="en-US" sz="1400" b="1" dirty="0">
                <a:solidFill>
                  <a:srgbClr val="CE9178"/>
                </a:solidFill>
                <a:effectLst/>
                <a:latin typeface="Arial Black" panose="020B0A04020102020204" pitchFamily="34" charset="0"/>
              </a:rPr>
              <a:t>"I feel remorse for certain actions"</a:t>
            </a:r>
            <a:r>
              <a:rPr lang="en-US" sz="1400" b="1" dirty="0">
                <a:solidFill>
                  <a:srgbClr val="CCCCCC"/>
                </a:solidFill>
                <a:effectLst/>
                <a:latin typeface="Arial Black" panose="020B0A04020102020204" pitchFamily="34" charset="0"/>
              </a:rPr>
              <a:t>, </a:t>
            </a:r>
            <a:r>
              <a:rPr lang="en-US" sz="1400" b="1" dirty="0">
                <a:solidFill>
                  <a:srgbClr val="CE9178"/>
                </a:solidFill>
                <a:effectLst/>
                <a:latin typeface="Arial Black" panose="020B0A04020102020204" pitchFamily="34" charset="0"/>
              </a:rPr>
              <a:t>"I regret things"</a:t>
            </a:r>
            <a:r>
              <a:rPr lang="en-US" sz="1400" b="1" dirty="0">
                <a:solidFill>
                  <a:srgbClr val="CCCCCC"/>
                </a:solidFill>
                <a:effectLst/>
                <a:latin typeface="Arial Black" panose="020B0A04020102020204" pitchFamily="34" charset="0"/>
              </a:rPr>
              <a:t>, </a:t>
            </a:r>
            <a:r>
              <a:rPr lang="en-US" sz="1400" b="1" dirty="0">
                <a:solidFill>
                  <a:srgbClr val="CE9178"/>
                </a:solidFill>
                <a:effectLst/>
                <a:latin typeface="Arial Black" panose="020B0A04020102020204" pitchFamily="34" charset="0"/>
              </a:rPr>
              <a:t>"I am dejected"</a:t>
            </a:r>
            <a:r>
              <a:rPr lang="en-US" sz="1400" b="1" dirty="0">
                <a:solidFill>
                  <a:srgbClr val="CCCCCC"/>
                </a:solidFill>
                <a:effectLst/>
                <a:latin typeface="Arial Black" panose="020B0A04020102020204" pitchFamily="34" charset="0"/>
              </a:rPr>
              <a:t>],</a:t>
            </a:r>
          </a:p>
          <a:p>
            <a:r>
              <a:rPr lang="en-US" sz="1400" b="1" dirty="0">
                <a:solidFill>
                  <a:srgbClr val="CCCCCC"/>
                </a:solidFill>
                <a:effectLst/>
                <a:latin typeface="Arial Black" panose="020B0A04020102020204" pitchFamily="34" charset="0"/>
              </a:rPr>
              <a:t>            </a:t>
            </a:r>
            <a:r>
              <a:rPr lang="en-US" sz="1400" b="1" dirty="0">
                <a:solidFill>
                  <a:srgbClr val="9CDCFE"/>
                </a:solidFill>
                <a:effectLst/>
                <a:latin typeface="Arial Black" panose="020B0A04020102020204" pitchFamily="34" charset="0"/>
              </a:rPr>
              <a:t>"responses"</a:t>
            </a:r>
            <a:r>
              <a:rPr lang="en-US" sz="1400" b="1" dirty="0">
                <a:solidFill>
                  <a:srgbClr val="CCCCCC"/>
                </a:solidFill>
                <a:effectLst/>
                <a:latin typeface="Arial Black" panose="020B0A04020102020204" pitchFamily="34" charset="0"/>
              </a:rPr>
              <a:t>: [</a:t>
            </a:r>
            <a:r>
              <a:rPr lang="en-US" sz="1400" b="1" dirty="0">
                <a:solidFill>
                  <a:srgbClr val="CE9178"/>
                </a:solidFill>
                <a:effectLst/>
                <a:latin typeface="Arial Black" panose="020B0A04020102020204" pitchFamily="34" charset="0"/>
              </a:rPr>
              <a:t>"I'm sorry to hear that you're feeling this way. It's okay to feel sad, and it's important to take care of yourself during these times. I can help you out by providing some tips."</a:t>
            </a:r>
            <a:r>
              <a:rPr lang="en-US" sz="1400" b="1" dirty="0">
                <a:solidFill>
                  <a:srgbClr val="CCCCCC"/>
                </a:solidFill>
                <a:effectLst/>
                <a:latin typeface="Arial Black" panose="020B0A04020102020204" pitchFamily="34" charset="0"/>
              </a:rPr>
              <a:t>]</a:t>
            </a:r>
          </a:p>
          <a:p>
            <a:r>
              <a:rPr lang="en-US" sz="1400" b="1" dirty="0">
                <a:solidFill>
                  <a:srgbClr val="CCCCCC"/>
                </a:solidFill>
                <a:effectLst/>
                <a:latin typeface="Arial Black" panose="020B0A04020102020204" pitchFamily="34" charset="0"/>
              </a:rPr>
              <a:t>        },</a:t>
            </a:r>
          </a:p>
          <a:p>
            <a:r>
              <a:rPr lang="en-US" sz="1400" b="1" dirty="0">
                <a:solidFill>
                  <a:srgbClr val="CCCCCC"/>
                </a:solidFill>
                <a:effectLst/>
                <a:latin typeface="Arial Black" panose="020B0A04020102020204" pitchFamily="34" charset="0"/>
              </a:rPr>
              <a:t>        {</a:t>
            </a:r>
          </a:p>
          <a:p>
            <a:r>
              <a:rPr lang="en-US" sz="1400" b="1" dirty="0">
                <a:solidFill>
                  <a:srgbClr val="CCCCCC"/>
                </a:solidFill>
                <a:effectLst/>
                <a:latin typeface="Arial Black" panose="020B0A04020102020204" pitchFamily="34" charset="0"/>
              </a:rPr>
              <a:t>            </a:t>
            </a:r>
            <a:r>
              <a:rPr lang="en-US" sz="1400" b="1" dirty="0">
                <a:solidFill>
                  <a:srgbClr val="9CDCFE"/>
                </a:solidFill>
                <a:effectLst/>
                <a:latin typeface="Arial Black" panose="020B0A04020102020204" pitchFamily="34" charset="0"/>
              </a:rPr>
              <a:t>"tag"</a:t>
            </a:r>
            <a:r>
              <a:rPr lang="en-US" sz="1400" b="1" dirty="0">
                <a:solidFill>
                  <a:srgbClr val="CCCCCC"/>
                </a:solidFill>
                <a:effectLst/>
                <a:latin typeface="Arial Black" panose="020B0A04020102020204" pitchFamily="34" charset="0"/>
              </a:rPr>
              <a:t>: </a:t>
            </a:r>
            <a:r>
              <a:rPr lang="en-US" sz="1400" b="1" dirty="0">
                <a:solidFill>
                  <a:srgbClr val="CE9178"/>
                </a:solidFill>
                <a:effectLst/>
                <a:latin typeface="Arial Black" panose="020B0A04020102020204" pitchFamily="34" charset="0"/>
              </a:rPr>
              <a:t>"</a:t>
            </a:r>
            <a:r>
              <a:rPr lang="en-US" sz="1400" b="1" dirty="0" err="1">
                <a:solidFill>
                  <a:srgbClr val="CE9178"/>
                </a:solidFill>
                <a:effectLst/>
                <a:latin typeface="Arial Black" panose="020B0A04020102020204" pitchFamily="34" charset="0"/>
              </a:rPr>
              <a:t>mood_booster_tips</a:t>
            </a:r>
            <a:r>
              <a:rPr lang="en-US" sz="1400" b="1" dirty="0">
                <a:solidFill>
                  <a:srgbClr val="CE9178"/>
                </a:solidFill>
                <a:effectLst/>
                <a:latin typeface="Arial Black" panose="020B0A04020102020204" pitchFamily="34" charset="0"/>
              </a:rPr>
              <a:t>"</a:t>
            </a:r>
            <a:r>
              <a:rPr lang="en-US" sz="1400" b="1" dirty="0">
                <a:solidFill>
                  <a:srgbClr val="CCCCCC"/>
                </a:solidFill>
                <a:effectLst/>
                <a:latin typeface="Arial Black" panose="020B0A04020102020204" pitchFamily="34" charset="0"/>
              </a:rPr>
              <a:t>,</a:t>
            </a:r>
          </a:p>
          <a:p>
            <a:r>
              <a:rPr lang="en-US" sz="1400" b="1" dirty="0">
                <a:solidFill>
                  <a:srgbClr val="CCCCCC"/>
                </a:solidFill>
                <a:effectLst/>
                <a:latin typeface="Arial Black" panose="020B0A04020102020204" pitchFamily="34" charset="0"/>
              </a:rPr>
              <a:t>            </a:t>
            </a:r>
            <a:r>
              <a:rPr lang="en-US" sz="1400" b="1" dirty="0">
                <a:solidFill>
                  <a:srgbClr val="9CDCFE"/>
                </a:solidFill>
                <a:effectLst/>
                <a:latin typeface="Arial Black" panose="020B0A04020102020204" pitchFamily="34" charset="0"/>
              </a:rPr>
              <a:t>"patterns"</a:t>
            </a:r>
            <a:r>
              <a:rPr lang="en-US" sz="1400" b="1" dirty="0">
                <a:solidFill>
                  <a:srgbClr val="CCCCCC"/>
                </a:solidFill>
                <a:effectLst/>
                <a:latin typeface="Arial Black" panose="020B0A04020102020204" pitchFamily="34" charset="0"/>
              </a:rPr>
              <a:t>:[</a:t>
            </a:r>
            <a:r>
              <a:rPr lang="en-US" sz="1400" b="1" dirty="0">
                <a:solidFill>
                  <a:srgbClr val="CE9178"/>
                </a:solidFill>
                <a:effectLst/>
                <a:latin typeface="Arial Black" panose="020B0A04020102020204" pitchFamily="34" charset="0"/>
              </a:rPr>
              <a:t>"How can I lift my mood?"</a:t>
            </a:r>
            <a:r>
              <a:rPr lang="en-US" sz="1400" b="1" dirty="0">
                <a:solidFill>
                  <a:srgbClr val="CCCCCC"/>
                </a:solidFill>
                <a:effectLst/>
                <a:latin typeface="Arial Black" panose="020B0A04020102020204" pitchFamily="34" charset="0"/>
              </a:rPr>
              <a:t>, </a:t>
            </a:r>
            <a:r>
              <a:rPr lang="en-US" sz="1400" b="1" dirty="0">
                <a:solidFill>
                  <a:srgbClr val="CE9178"/>
                </a:solidFill>
                <a:effectLst/>
                <a:latin typeface="Arial Black" panose="020B0A04020102020204" pitchFamily="34" charset="0"/>
              </a:rPr>
              <a:t>"What can </a:t>
            </a:r>
            <a:r>
              <a:rPr lang="en-US" sz="1400" b="1" dirty="0" err="1">
                <a:solidFill>
                  <a:srgbClr val="CE9178"/>
                </a:solidFill>
                <a:effectLst/>
                <a:latin typeface="Arial Black" panose="020B0A04020102020204" pitchFamily="34" charset="0"/>
              </a:rPr>
              <a:t>i</a:t>
            </a:r>
            <a:r>
              <a:rPr lang="en-US" sz="1400" b="1" dirty="0">
                <a:solidFill>
                  <a:srgbClr val="CE9178"/>
                </a:solidFill>
                <a:effectLst/>
                <a:latin typeface="Arial Black" panose="020B0A04020102020204" pitchFamily="34" charset="0"/>
              </a:rPr>
              <a:t> do to feel better?"</a:t>
            </a:r>
            <a:r>
              <a:rPr lang="en-US" sz="1400" b="1" dirty="0">
                <a:solidFill>
                  <a:srgbClr val="CCCCCC"/>
                </a:solidFill>
                <a:effectLst/>
                <a:latin typeface="Arial Black" panose="020B0A04020102020204" pitchFamily="34" charset="0"/>
              </a:rPr>
              <a:t>, </a:t>
            </a:r>
            <a:r>
              <a:rPr lang="en-US" sz="1400" b="1" dirty="0">
                <a:solidFill>
                  <a:srgbClr val="CE9178"/>
                </a:solidFill>
                <a:effectLst/>
                <a:latin typeface="Arial Black" panose="020B0A04020102020204" pitchFamily="34" charset="0"/>
              </a:rPr>
              <a:t>"How to improve my mood?"</a:t>
            </a:r>
            <a:r>
              <a:rPr lang="en-US" sz="1400" b="1" dirty="0">
                <a:solidFill>
                  <a:srgbClr val="CCCCCC"/>
                </a:solidFill>
                <a:effectLst/>
                <a:latin typeface="Arial Black" panose="020B0A04020102020204" pitchFamily="34" charset="0"/>
              </a:rPr>
              <a:t>,  </a:t>
            </a:r>
            <a:r>
              <a:rPr lang="en-US" sz="1400" b="1" dirty="0">
                <a:solidFill>
                  <a:srgbClr val="CE9178"/>
                </a:solidFill>
                <a:effectLst/>
                <a:latin typeface="Arial Black" panose="020B0A04020102020204" pitchFamily="34" charset="0"/>
              </a:rPr>
              <a:t>"How can I shake off this bad mood?"</a:t>
            </a:r>
            <a:r>
              <a:rPr lang="en-US" sz="1400" b="1" dirty="0">
                <a:solidFill>
                  <a:srgbClr val="CCCCCC"/>
                </a:solidFill>
                <a:effectLst/>
                <a:latin typeface="Arial Black" panose="020B0A04020102020204" pitchFamily="34" charset="0"/>
              </a:rPr>
              <a:t>],</a:t>
            </a:r>
          </a:p>
          <a:p>
            <a:r>
              <a:rPr lang="en-US" sz="1400" b="1" dirty="0">
                <a:solidFill>
                  <a:srgbClr val="CCCCCC"/>
                </a:solidFill>
                <a:effectLst/>
                <a:latin typeface="Arial Black" panose="020B0A04020102020204" pitchFamily="34" charset="0"/>
              </a:rPr>
              <a:t>            </a:t>
            </a:r>
            <a:r>
              <a:rPr lang="en-US" sz="1400" b="1" dirty="0">
                <a:solidFill>
                  <a:srgbClr val="9CDCFE"/>
                </a:solidFill>
                <a:effectLst/>
                <a:latin typeface="Arial Black" panose="020B0A04020102020204" pitchFamily="34" charset="0"/>
              </a:rPr>
              <a:t>"responses"</a:t>
            </a:r>
            <a:r>
              <a:rPr lang="en-US" sz="1400" b="1" dirty="0">
                <a:solidFill>
                  <a:srgbClr val="CCCCCC"/>
                </a:solidFill>
                <a:effectLst/>
                <a:latin typeface="Arial Black" panose="020B0A04020102020204" pitchFamily="34" charset="0"/>
              </a:rPr>
              <a:t>:[</a:t>
            </a:r>
            <a:r>
              <a:rPr lang="en-US" sz="1400" b="1" dirty="0">
                <a:solidFill>
                  <a:srgbClr val="CE9178"/>
                </a:solidFill>
                <a:effectLst/>
                <a:latin typeface="Arial Black" panose="020B0A04020102020204" pitchFamily="34" charset="0"/>
              </a:rPr>
              <a:t>"Watch a funny video, Listen to uplifting music, Read a motivational quote"</a:t>
            </a:r>
            <a:r>
              <a:rPr lang="en-US" sz="1400" b="1" dirty="0">
                <a:solidFill>
                  <a:srgbClr val="CCCCCC"/>
                </a:solidFill>
                <a:effectLst/>
                <a:latin typeface="Arial Black" panose="020B0A04020102020204" pitchFamily="34" charset="0"/>
              </a:rPr>
              <a:t>, </a:t>
            </a:r>
            <a:r>
              <a:rPr lang="en-US" sz="1400" b="1" dirty="0">
                <a:solidFill>
                  <a:srgbClr val="CE9178"/>
                </a:solidFill>
                <a:effectLst/>
                <a:latin typeface="Arial Black" panose="020B0A04020102020204" pitchFamily="34" charset="0"/>
              </a:rPr>
              <a:t>"Do something you love, Practice gratitude, Connect with nature! Spend some time outside and soak up some sunlight."</a:t>
            </a:r>
            <a:r>
              <a:rPr lang="en-US" sz="1400" b="1" dirty="0">
                <a:solidFill>
                  <a:srgbClr val="CCCCCC"/>
                </a:solidFill>
                <a:effectLst/>
                <a:latin typeface="Arial Black" panose="020B0A04020102020204" pitchFamily="34" charset="0"/>
              </a:rPr>
              <a:t>, </a:t>
            </a:r>
            <a:r>
              <a:rPr lang="en-US" sz="1400" b="1" dirty="0">
                <a:solidFill>
                  <a:srgbClr val="CE9178"/>
                </a:solidFill>
                <a:effectLst/>
                <a:latin typeface="Arial Black" panose="020B0A04020102020204" pitchFamily="34" charset="0"/>
              </a:rPr>
              <a:t>"Get enough sleep, Try meditation, Practice positive self-talk."</a:t>
            </a:r>
            <a:r>
              <a:rPr lang="en-US" sz="1400" b="1" dirty="0">
                <a:solidFill>
                  <a:srgbClr val="CCCCCC"/>
                </a:solidFill>
                <a:effectLst/>
                <a:latin typeface="Arial Black" panose="020B0A04020102020204" pitchFamily="34" charset="0"/>
              </a:rPr>
              <a:t>]</a:t>
            </a:r>
          </a:p>
          <a:p>
            <a:r>
              <a:rPr lang="en-US" sz="1400" b="1" dirty="0">
                <a:solidFill>
                  <a:srgbClr val="CCCCCC"/>
                </a:solidFill>
                <a:effectLst/>
                <a:latin typeface="Arial Black" panose="020B0A04020102020204" pitchFamily="34" charset="0"/>
              </a:rPr>
              <a:t>        },</a:t>
            </a:r>
          </a:p>
          <a:p>
            <a:r>
              <a:rPr lang="en-US" sz="1400" b="1" dirty="0">
                <a:solidFill>
                  <a:srgbClr val="CCCCCC"/>
                </a:solidFill>
                <a:effectLst/>
                <a:latin typeface="Arial Black" panose="020B0A04020102020204" pitchFamily="34" charset="0"/>
              </a:rPr>
              <a:t>       </a:t>
            </a:r>
            <a:endParaRPr lang="en-IN" sz="1400" b="1" dirty="0">
              <a:latin typeface="Arial Black" panose="020B0A04020102020204" pitchFamily="34" charset="0"/>
            </a:endParaRPr>
          </a:p>
        </p:txBody>
      </p:sp>
    </p:spTree>
    <p:extLst>
      <p:ext uri="{BB962C8B-B14F-4D97-AF65-F5344CB8AC3E}">
        <p14:creationId xmlns:p14="http://schemas.microsoft.com/office/powerpoint/2010/main" val="3351157149"/>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15BD0ED-81FB-7707-CED9-621986D198B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58001"/>
          </a:xfrm>
          <a:prstGeom prst="rect">
            <a:avLst/>
          </a:prstGeom>
        </p:spPr>
      </p:pic>
      <p:sp>
        <p:nvSpPr>
          <p:cNvPr id="2" name="TextBox 1">
            <a:extLst>
              <a:ext uri="{FF2B5EF4-FFF2-40B4-BE49-F238E27FC236}">
                <a16:creationId xmlns:a16="http://schemas.microsoft.com/office/drawing/2014/main" id="{BB1098D7-3122-89D3-3964-212A0EC7AAF6}"/>
              </a:ext>
            </a:extLst>
          </p:cNvPr>
          <p:cNvSpPr txBox="1"/>
          <p:nvPr/>
        </p:nvSpPr>
        <p:spPr>
          <a:xfrm>
            <a:off x="78658" y="1314216"/>
            <a:ext cx="11788878" cy="5047536"/>
          </a:xfrm>
          <a:prstGeom prst="rect">
            <a:avLst/>
          </a:prstGeom>
          <a:noFill/>
        </p:spPr>
        <p:txBody>
          <a:bodyPr wrap="square" rtlCol="0">
            <a:spAutoFit/>
          </a:bodyPr>
          <a:lstStyle/>
          <a:p>
            <a:r>
              <a:rPr lang="en-US" sz="1400" b="1" dirty="0">
                <a:solidFill>
                  <a:srgbClr val="CCCCCC"/>
                </a:solidFill>
                <a:effectLst/>
                <a:latin typeface="Arial Black" panose="020B0A04020102020204" pitchFamily="34" charset="0"/>
              </a:rPr>
              <a:t>{</a:t>
            </a:r>
          </a:p>
          <a:p>
            <a:r>
              <a:rPr lang="en-US" sz="1400" b="1" dirty="0">
                <a:solidFill>
                  <a:srgbClr val="CCCCCC"/>
                </a:solidFill>
                <a:effectLst/>
                <a:latin typeface="Arial Black" panose="020B0A04020102020204" pitchFamily="34" charset="0"/>
              </a:rPr>
              <a:t>            </a:t>
            </a:r>
            <a:r>
              <a:rPr lang="en-US" sz="1400" b="1" dirty="0">
                <a:solidFill>
                  <a:srgbClr val="9CDCFE"/>
                </a:solidFill>
                <a:effectLst/>
                <a:latin typeface="Arial Black" panose="020B0A04020102020204" pitchFamily="34" charset="0"/>
              </a:rPr>
              <a:t>"tag"</a:t>
            </a:r>
            <a:r>
              <a:rPr lang="en-US" sz="1400" b="1" dirty="0">
                <a:solidFill>
                  <a:srgbClr val="CCCCCC"/>
                </a:solidFill>
                <a:effectLst/>
                <a:latin typeface="Arial Black" panose="020B0A04020102020204" pitchFamily="34" charset="0"/>
              </a:rPr>
              <a:t>: </a:t>
            </a:r>
            <a:r>
              <a:rPr lang="en-US" sz="1400" b="1" dirty="0">
                <a:solidFill>
                  <a:srgbClr val="CE9178"/>
                </a:solidFill>
                <a:effectLst/>
                <a:latin typeface="Arial Black" panose="020B0A04020102020204" pitchFamily="34" charset="0"/>
              </a:rPr>
              <a:t>"sleep"</a:t>
            </a:r>
            <a:r>
              <a:rPr lang="en-US" sz="1400" b="1" dirty="0">
                <a:solidFill>
                  <a:srgbClr val="CCCCCC"/>
                </a:solidFill>
                <a:effectLst/>
                <a:latin typeface="Arial Black" panose="020B0A04020102020204" pitchFamily="34" charset="0"/>
              </a:rPr>
              <a:t>,</a:t>
            </a:r>
          </a:p>
          <a:p>
            <a:r>
              <a:rPr lang="en-US" sz="1400" b="1" dirty="0">
                <a:solidFill>
                  <a:srgbClr val="CCCCCC"/>
                </a:solidFill>
                <a:effectLst/>
                <a:latin typeface="Arial Black" panose="020B0A04020102020204" pitchFamily="34" charset="0"/>
              </a:rPr>
              <a:t>            </a:t>
            </a:r>
            <a:r>
              <a:rPr lang="en-US" sz="1400" b="1" dirty="0">
                <a:solidFill>
                  <a:srgbClr val="9CDCFE"/>
                </a:solidFill>
                <a:effectLst/>
                <a:latin typeface="Arial Black" panose="020B0A04020102020204" pitchFamily="34" charset="0"/>
              </a:rPr>
              <a:t>"patterns"</a:t>
            </a:r>
            <a:r>
              <a:rPr lang="en-US" sz="1400" b="1" dirty="0">
                <a:solidFill>
                  <a:srgbClr val="CCCCCC"/>
                </a:solidFill>
                <a:effectLst/>
                <a:latin typeface="Arial Black" panose="020B0A04020102020204" pitchFamily="34" charset="0"/>
              </a:rPr>
              <a:t>: [</a:t>
            </a:r>
            <a:r>
              <a:rPr lang="en-US" sz="1400" b="1" dirty="0">
                <a:solidFill>
                  <a:srgbClr val="CE9178"/>
                </a:solidFill>
                <a:effectLst/>
                <a:latin typeface="Arial Black" panose="020B0A04020102020204" pitchFamily="34" charset="0"/>
              </a:rPr>
              <a:t>"I'm having trouble sleeping"</a:t>
            </a:r>
            <a:r>
              <a:rPr lang="en-US" sz="1400" b="1" dirty="0">
                <a:solidFill>
                  <a:srgbClr val="CCCCCC"/>
                </a:solidFill>
                <a:effectLst/>
                <a:latin typeface="Arial Black" panose="020B0A04020102020204" pitchFamily="34" charset="0"/>
              </a:rPr>
              <a:t>, </a:t>
            </a:r>
            <a:r>
              <a:rPr lang="en-US" sz="1400" b="1" dirty="0">
                <a:solidFill>
                  <a:srgbClr val="CE9178"/>
                </a:solidFill>
                <a:effectLst/>
                <a:latin typeface="Arial Black" panose="020B0A04020102020204" pitchFamily="34" charset="0"/>
              </a:rPr>
              <a:t>"I'm feeling tired"</a:t>
            </a:r>
            <a:r>
              <a:rPr lang="en-US" sz="1400" b="1" dirty="0">
                <a:solidFill>
                  <a:srgbClr val="CCCCCC"/>
                </a:solidFill>
                <a:effectLst/>
                <a:latin typeface="Arial Black" panose="020B0A04020102020204" pitchFamily="34" charset="0"/>
              </a:rPr>
              <a:t>, </a:t>
            </a:r>
            <a:r>
              <a:rPr lang="en-US" sz="1400" b="1" dirty="0">
                <a:solidFill>
                  <a:srgbClr val="CE9178"/>
                </a:solidFill>
                <a:effectLst/>
                <a:latin typeface="Arial Black" panose="020B0A04020102020204" pitchFamily="34" charset="0"/>
              </a:rPr>
              <a:t>"I need help relaxing"</a:t>
            </a:r>
            <a:r>
              <a:rPr lang="en-US" sz="1400" b="1" dirty="0">
                <a:solidFill>
                  <a:srgbClr val="CCCCCC"/>
                </a:solidFill>
                <a:effectLst/>
                <a:latin typeface="Arial Black" panose="020B0A04020102020204" pitchFamily="34" charset="0"/>
              </a:rPr>
              <a:t>, </a:t>
            </a:r>
            <a:r>
              <a:rPr lang="en-US" sz="1400" b="1" dirty="0">
                <a:solidFill>
                  <a:srgbClr val="CE9178"/>
                </a:solidFill>
                <a:effectLst/>
                <a:latin typeface="Arial Black" panose="020B0A04020102020204" pitchFamily="34" charset="0"/>
              </a:rPr>
              <a:t>"I'm having insomnia"</a:t>
            </a:r>
            <a:r>
              <a:rPr lang="en-US" sz="1400" b="1" dirty="0">
                <a:solidFill>
                  <a:srgbClr val="CCCCCC"/>
                </a:solidFill>
                <a:effectLst/>
                <a:latin typeface="Arial Black" panose="020B0A04020102020204" pitchFamily="34" charset="0"/>
              </a:rPr>
              <a:t>, </a:t>
            </a:r>
            <a:r>
              <a:rPr lang="en-US" sz="1400" b="1" dirty="0">
                <a:solidFill>
                  <a:srgbClr val="CE9178"/>
                </a:solidFill>
                <a:effectLst/>
                <a:latin typeface="Arial Black" panose="020B0A04020102020204" pitchFamily="34" charset="0"/>
              </a:rPr>
              <a:t>"I need to wind down"</a:t>
            </a:r>
            <a:r>
              <a:rPr lang="en-US" sz="1400" b="1" dirty="0">
                <a:solidFill>
                  <a:srgbClr val="CCCCCC"/>
                </a:solidFill>
                <a:effectLst/>
                <a:latin typeface="Arial Black" panose="020B0A04020102020204" pitchFamily="34" charset="0"/>
              </a:rPr>
              <a:t>, </a:t>
            </a:r>
            <a:r>
              <a:rPr lang="en-US" sz="1400" b="1" dirty="0">
                <a:solidFill>
                  <a:srgbClr val="CE9178"/>
                </a:solidFill>
                <a:effectLst/>
                <a:latin typeface="Arial Black" panose="020B0A04020102020204" pitchFamily="34" charset="0"/>
              </a:rPr>
              <a:t>"Hey </a:t>
            </a:r>
            <a:r>
              <a:rPr lang="en-US" sz="1400" b="1" dirty="0" err="1">
                <a:solidFill>
                  <a:srgbClr val="CE9178"/>
                </a:solidFill>
                <a:effectLst/>
                <a:latin typeface="Arial Black" panose="020B0A04020102020204" pitchFamily="34" charset="0"/>
              </a:rPr>
              <a:t>Im</a:t>
            </a:r>
            <a:r>
              <a:rPr lang="en-US" sz="1400" b="1" dirty="0">
                <a:solidFill>
                  <a:srgbClr val="CE9178"/>
                </a:solidFill>
                <a:effectLst/>
                <a:latin typeface="Arial Black" panose="020B0A04020102020204" pitchFamily="34" charset="0"/>
              </a:rPr>
              <a:t> feeling exhausted"</a:t>
            </a:r>
            <a:r>
              <a:rPr lang="en-US" sz="1400" b="1" dirty="0">
                <a:solidFill>
                  <a:srgbClr val="CCCCCC"/>
                </a:solidFill>
                <a:effectLst/>
                <a:latin typeface="Arial Black" panose="020B0A04020102020204" pitchFamily="34" charset="0"/>
              </a:rPr>
              <a:t>],</a:t>
            </a:r>
          </a:p>
          <a:p>
            <a:r>
              <a:rPr lang="en-US" sz="1400" b="1" dirty="0">
                <a:solidFill>
                  <a:srgbClr val="CCCCCC"/>
                </a:solidFill>
                <a:effectLst/>
                <a:latin typeface="Arial Black" panose="020B0A04020102020204" pitchFamily="34" charset="0"/>
              </a:rPr>
              <a:t>            </a:t>
            </a:r>
            <a:r>
              <a:rPr lang="en-US" sz="1400" b="1" dirty="0">
                <a:solidFill>
                  <a:srgbClr val="9CDCFE"/>
                </a:solidFill>
                <a:effectLst/>
                <a:latin typeface="Arial Black" panose="020B0A04020102020204" pitchFamily="34" charset="0"/>
              </a:rPr>
              <a:t>"responses"</a:t>
            </a:r>
            <a:r>
              <a:rPr lang="en-US" sz="1400" b="1" dirty="0">
                <a:solidFill>
                  <a:srgbClr val="CCCCCC"/>
                </a:solidFill>
                <a:effectLst/>
                <a:latin typeface="Arial Black" panose="020B0A04020102020204" pitchFamily="34" charset="0"/>
              </a:rPr>
              <a:t>: [</a:t>
            </a:r>
            <a:r>
              <a:rPr lang="en-US" sz="1400" b="1" dirty="0">
                <a:solidFill>
                  <a:srgbClr val="CE9178"/>
                </a:solidFill>
                <a:effectLst/>
                <a:latin typeface="Arial Black" panose="020B0A04020102020204" pitchFamily="34" charset="0"/>
              </a:rPr>
              <a:t>"It sounds like you're running on empty. Exhaustion can really wear you down. Let's talk about how you can rest and recover. Maybe we can find some small changes to help you feel more energized."</a:t>
            </a:r>
            <a:r>
              <a:rPr lang="en-US" sz="1400" b="1" dirty="0">
                <a:solidFill>
                  <a:srgbClr val="CCCCCC"/>
                </a:solidFill>
                <a:effectLst/>
                <a:latin typeface="Arial Black" panose="020B0A04020102020204" pitchFamily="34" charset="0"/>
              </a:rPr>
              <a:t>]</a:t>
            </a:r>
          </a:p>
          <a:p>
            <a:r>
              <a:rPr lang="en-US" sz="1400" b="1" dirty="0">
                <a:solidFill>
                  <a:srgbClr val="CCCCCC"/>
                </a:solidFill>
                <a:effectLst/>
                <a:latin typeface="Arial Black" panose="020B0A04020102020204" pitchFamily="34" charset="0"/>
              </a:rPr>
              <a:t>},</a:t>
            </a:r>
          </a:p>
          <a:p>
            <a:endParaRPr lang="en-US" sz="1400" b="1" dirty="0">
              <a:solidFill>
                <a:srgbClr val="CCCCCC"/>
              </a:solidFill>
              <a:effectLst/>
              <a:latin typeface="Arial Black" panose="020B0A04020102020204" pitchFamily="34" charset="0"/>
            </a:endParaRPr>
          </a:p>
          <a:p>
            <a:r>
              <a:rPr lang="en-US" sz="1400" b="1" dirty="0">
                <a:solidFill>
                  <a:srgbClr val="CCCCCC"/>
                </a:solidFill>
                <a:effectLst/>
                <a:latin typeface="Arial Black" panose="020B0A04020102020204" pitchFamily="34" charset="0"/>
              </a:rPr>
              <a:t>{</a:t>
            </a:r>
          </a:p>
          <a:p>
            <a:r>
              <a:rPr lang="en-US" sz="1400" b="1" dirty="0">
                <a:solidFill>
                  <a:srgbClr val="CCCCCC"/>
                </a:solidFill>
                <a:effectLst/>
                <a:latin typeface="Arial Black" panose="020B0A04020102020204" pitchFamily="34" charset="0"/>
              </a:rPr>
              <a:t>            </a:t>
            </a:r>
            <a:r>
              <a:rPr lang="en-US" sz="1400" b="1" dirty="0">
                <a:solidFill>
                  <a:srgbClr val="9CDCFE"/>
                </a:solidFill>
                <a:effectLst/>
                <a:latin typeface="Arial Black" panose="020B0A04020102020204" pitchFamily="34" charset="0"/>
              </a:rPr>
              <a:t>"tag"</a:t>
            </a:r>
            <a:r>
              <a:rPr lang="en-US" sz="1400" b="1" dirty="0">
                <a:solidFill>
                  <a:srgbClr val="CCCCCC"/>
                </a:solidFill>
                <a:effectLst/>
                <a:latin typeface="Arial Black" panose="020B0A04020102020204" pitchFamily="34" charset="0"/>
              </a:rPr>
              <a:t>:</a:t>
            </a:r>
            <a:r>
              <a:rPr lang="en-US" sz="1400" b="1" dirty="0">
                <a:solidFill>
                  <a:srgbClr val="CE9178"/>
                </a:solidFill>
                <a:effectLst/>
                <a:latin typeface="Arial Black" panose="020B0A04020102020204" pitchFamily="34" charset="0"/>
              </a:rPr>
              <a:t>"</a:t>
            </a:r>
            <a:r>
              <a:rPr lang="en-US" sz="1400" b="1" dirty="0" err="1">
                <a:solidFill>
                  <a:srgbClr val="CE9178"/>
                </a:solidFill>
                <a:effectLst/>
                <a:latin typeface="Arial Black" panose="020B0A04020102020204" pitchFamily="34" charset="0"/>
              </a:rPr>
              <a:t>sleep_tips</a:t>
            </a:r>
            <a:r>
              <a:rPr lang="en-US" sz="1400" b="1" dirty="0">
                <a:solidFill>
                  <a:srgbClr val="CE9178"/>
                </a:solidFill>
                <a:effectLst/>
                <a:latin typeface="Arial Black" panose="020B0A04020102020204" pitchFamily="34" charset="0"/>
              </a:rPr>
              <a:t>"</a:t>
            </a:r>
            <a:r>
              <a:rPr lang="en-US" sz="1400" b="1" dirty="0">
                <a:solidFill>
                  <a:srgbClr val="CCCCCC"/>
                </a:solidFill>
                <a:effectLst/>
                <a:latin typeface="Arial Black" panose="020B0A04020102020204" pitchFamily="34" charset="0"/>
              </a:rPr>
              <a:t>,</a:t>
            </a:r>
          </a:p>
          <a:p>
            <a:r>
              <a:rPr lang="en-US" sz="1400" b="1" dirty="0">
                <a:solidFill>
                  <a:srgbClr val="CCCCCC"/>
                </a:solidFill>
                <a:effectLst/>
                <a:latin typeface="Arial Black" panose="020B0A04020102020204" pitchFamily="34" charset="0"/>
              </a:rPr>
              <a:t>            </a:t>
            </a:r>
            <a:r>
              <a:rPr lang="en-US" sz="1400" b="1" dirty="0">
                <a:solidFill>
                  <a:srgbClr val="9CDCFE"/>
                </a:solidFill>
                <a:effectLst/>
                <a:latin typeface="Arial Black" panose="020B0A04020102020204" pitchFamily="34" charset="0"/>
              </a:rPr>
              <a:t>"patterns"</a:t>
            </a:r>
            <a:r>
              <a:rPr lang="en-US" sz="1400" b="1" dirty="0">
                <a:solidFill>
                  <a:srgbClr val="CCCCCC"/>
                </a:solidFill>
                <a:effectLst/>
                <a:latin typeface="Arial Black" panose="020B0A04020102020204" pitchFamily="34" charset="0"/>
              </a:rPr>
              <a:t>:[</a:t>
            </a:r>
            <a:r>
              <a:rPr lang="en-US" sz="1400" b="1" dirty="0">
                <a:solidFill>
                  <a:srgbClr val="CE9178"/>
                </a:solidFill>
                <a:effectLst/>
                <a:latin typeface="Arial Black" panose="020B0A04020102020204" pitchFamily="34" charset="0"/>
              </a:rPr>
              <a:t>"How can I improve my sleep?"</a:t>
            </a:r>
            <a:r>
              <a:rPr lang="en-US" sz="1400" b="1" dirty="0">
                <a:solidFill>
                  <a:srgbClr val="CCCCCC"/>
                </a:solidFill>
                <a:effectLst/>
                <a:latin typeface="Arial Black" panose="020B0A04020102020204" pitchFamily="34" charset="0"/>
              </a:rPr>
              <a:t>, </a:t>
            </a:r>
            <a:r>
              <a:rPr lang="en-US" sz="1400" b="1" dirty="0">
                <a:solidFill>
                  <a:srgbClr val="CE9178"/>
                </a:solidFill>
                <a:effectLst/>
                <a:latin typeface="Arial Black" panose="020B0A04020102020204" pitchFamily="34" charset="0"/>
              </a:rPr>
              <a:t>"I'm struggling to fall asleep, help!"</a:t>
            </a:r>
            <a:r>
              <a:rPr lang="en-US" sz="1400" b="1" dirty="0">
                <a:solidFill>
                  <a:srgbClr val="CCCCCC"/>
                </a:solidFill>
                <a:effectLst/>
                <a:latin typeface="Arial Black" panose="020B0A04020102020204" pitchFamily="34" charset="0"/>
              </a:rPr>
              <a:t>, </a:t>
            </a:r>
            <a:r>
              <a:rPr lang="en-US" sz="1400" b="1" dirty="0">
                <a:solidFill>
                  <a:srgbClr val="CE9178"/>
                </a:solidFill>
                <a:effectLst/>
                <a:latin typeface="Arial Black" panose="020B0A04020102020204" pitchFamily="34" charset="0"/>
              </a:rPr>
              <a:t>"What are some tips for better sleep?"</a:t>
            </a:r>
            <a:r>
              <a:rPr lang="en-US" sz="1400" b="1" dirty="0">
                <a:solidFill>
                  <a:srgbClr val="CCCCCC"/>
                </a:solidFill>
                <a:effectLst/>
                <a:latin typeface="Arial Black" panose="020B0A04020102020204" pitchFamily="34" charset="0"/>
              </a:rPr>
              <a:t>, </a:t>
            </a:r>
            <a:r>
              <a:rPr lang="en-US" sz="1400" b="1" dirty="0">
                <a:solidFill>
                  <a:srgbClr val="CE9178"/>
                </a:solidFill>
                <a:effectLst/>
                <a:latin typeface="Arial Black" panose="020B0A04020102020204" pitchFamily="34" charset="0"/>
              </a:rPr>
              <a:t>"I'm tired all the time, what can I do?"</a:t>
            </a:r>
            <a:r>
              <a:rPr lang="en-US" sz="1400" b="1" dirty="0">
                <a:solidFill>
                  <a:srgbClr val="CCCCCC"/>
                </a:solidFill>
                <a:effectLst/>
                <a:latin typeface="Arial Black" panose="020B0A04020102020204" pitchFamily="34" charset="0"/>
              </a:rPr>
              <a:t>, </a:t>
            </a:r>
            <a:r>
              <a:rPr lang="en-US" sz="1400" b="1" dirty="0">
                <a:solidFill>
                  <a:srgbClr val="CE9178"/>
                </a:solidFill>
                <a:effectLst/>
                <a:latin typeface="Arial Black" panose="020B0A04020102020204" pitchFamily="34" charset="0"/>
              </a:rPr>
              <a:t>"How can I get more restful sleep?"</a:t>
            </a:r>
            <a:r>
              <a:rPr lang="en-US" sz="1400" b="1" dirty="0">
                <a:solidFill>
                  <a:srgbClr val="CCCCCC"/>
                </a:solidFill>
                <a:effectLst/>
                <a:latin typeface="Arial Black" panose="020B0A04020102020204" pitchFamily="34" charset="0"/>
              </a:rPr>
              <a:t>],</a:t>
            </a:r>
          </a:p>
          <a:p>
            <a:r>
              <a:rPr lang="en-US" sz="1400" b="1" dirty="0">
                <a:solidFill>
                  <a:srgbClr val="CCCCCC"/>
                </a:solidFill>
                <a:effectLst/>
                <a:latin typeface="Arial Black" panose="020B0A04020102020204" pitchFamily="34" charset="0"/>
              </a:rPr>
              <a:t>            </a:t>
            </a:r>
            <a:r>
              <a:rPr lang="en-US" sz="1400" b="1" dirty="0">
                <a:solidFill>
                  <a:srgbClr val="9CDCFE"/>
                </a:solidFill>
                <a:effectLst/>
                <a:latin typeface="Arial Black" panose="020B0A04020102020204" pitchFamily="34" charset="0"/>
              </a:rPr>
              <a:t>"responses"</a:t>
            </a:r>
            <a:r>
              <a:rPr lang="en-US" sz="1400" b="1" dirty="0">
                <a:solidFill>
                  <a:srgbClr val="CCCCCC"/>
                </a:solidFill>
                <a:effectLst/>
                <a:latin typeface="Arial Black" panose="020B0A04020102020204" pitchFamily="34" charset="0"/>
              </a:rPr>
              <a:t>:[</a:t>
            </a:r>
            <a:r>
              <a:rPr lang="en-US" sz="1400" b="1" dirty="0">
                <a:solidFill>
                  <a:srgbClr val="CE9178"/>
                </a:solidFill>
                <a:effectLst/>
                <a:latin typeface="Arial Black" panose="020B0A04020102020204" pitchFamily="34" charset="0"/>
              </a:rPr>
              <a:t>"Try progressive muscle relaxation, Practice deep breathing exercises, Avoid screens before bedtime"</a:t>
            </a:r>
            <a:r>
              <a:rPr lang="en-US" sz="1400" b="1" dirty="0">
                <a:solidFill>
                  <a:srgbClr val="CCCCCC"/>
                </a:solidFill>
                <a:effectLst/>
                <a:latin typeface="Arial Black" panose="020B0A04020102020204" pitchFamily="34" charset="0"/>
              </a:rPr>
              <a:t>, </a:t>
            </a:r>
            <a:r>
              <a:rPr lang="en-US" sz="1400" b="1" dirty="0">
                <a:solidFill>
                  <a:srgbClr val="CE9178"/>
                </a:solidFill>
                <a:effectLst/>
                <a:latin typeface="Arial Black" panose="020B0A04020102020204" pitchFamily="34" charset="0"/>
              </a:rPr>
              <a:t>"Create a bedtime routine, Make your sleep environment comfortable, Eat nourishing foods, Try meditation"</a:t>
            </a:r>
            <a:r>
              <a:rPr lang="en-US" sz="1400" b="1" dirty="0">
                <a:solidFill>
                  <a:srgbClr val="CCCCCC"/>
                </a:solidFill>
                <a:effectLst/>
                <a:latin typeface="Arial Black" panose="020B0A04020102020204" pitchFamily="34" charset="0"/>
              </a:rPr>
              <a:t>]</a:t>
            </a:r>
          </a:p>
          <a:p>
            <a:r>
              <a:rPr lang="en-US" sz="1400" b="1" dirty="0">
                <a:solidFill>
                  <a:srgbClr val="CCCCCC"/>
                </a:solidFill>
                <a:effectLst/>
                <a:latin typeface="Arial Black" panose="020B0A04020102020204" pitchFamily="34" charset="0"/>
              </a:rPr>
              <a:t>        },</a:t>
            </a:r>
          </a:p>
          <a:p>
            <a:r>
              <a:rPr lang="en-US" sz="1400" b="1" dirty="0">
                <a:solidFill>
                  <a:srgbClr val="CCCCCC"/>
                </a:solidFill>
                <a:effectLst/>
                <a:latin typeface="Arial Black" panose="020B0A04020102020204" pitchFamily="34" charset="0"/>
              </a:rPr>
              <a:t>        {</a:t>
            </a:r>
          </a:p>
          <a:p>
            <a:r>
              <a:rPr lang="en-US" sz="1400" b="1" dirty="0">
                <a:solidFill>
                  <a:srgbClr val="CCCCCC"/>
                </a:solidFill>
                <a:effectLst/>
                <a:latin typeface="Arial Black" panose="020B0A04020102020204" pitchFamily="34" charset="0"/>
              </a:rPr>
              <a:t>            </a:t>
            </a:r>
            <a:r>
              <a:rPr lang="en-US" sz="1400" b="1" dirty="0">
                <a:solidFill>
                  <a:srgbClr val="9CDCFE"/>
                </a:solidFill>
                <a:effectLst/>
                <a:latin typeface="Arial Black" panose="020B0A04020102020204" pitchFamily="34" charset="0"/>
              </a:rPr>
              <a:t>"tag"</a:t>
            </a:r>
            <a:r>
              <a:rPr lang="en-US" sz="1400" b="1" dirty="0">
                <a:solidFill>
                  <a:srgbClr val="CCCCCC"/>
                </a:solidFill>
                <a:effectLst/>
                <a:latin typeface="Arial Black" panose="020B0A04020102020204" pitchFamily="34" charset="0"/>
              </a:rPr>
              <a:t>: </a:t>
            </a:r>
            <a:r>
              <a:rPr lang="en-US" sz="1400" b="1" dirty="0">
                <a:solidFill>
                  <a:srgbClr val="CE9178"/>
                </a:solidFill>
                <a:effectLst/>
                <a:latin typeface="Arial Black" panose="020B0A04020102020204" pitchFamily="34" charset="0"/>
              </a:rPr>
              <a:t>"self-care"</a:t>
            </a:r>
            <a:r>
              <a:rPr lang="en-US" sz="1400" b="1" dirty="0">
                <a:solidFill>
                  <a:srgbClr val="CCCCCC"/>
                </a:solidFill>
                <a:effectLst/>
                <a:latin typeface="Arial Black" panose="020B0A04020102020204" pitchFamily="34" charset="0"/>
              </a:rPr>
              <a:t>,</a:t>
            </a:r>
          </a:p>
          <a:p>
            <a:r>
              <a:rPr lang="en-US" sz="1400" b="1" dirty="0">
                <a:solidFill>
                  <a:srgbClr val="CCCCCC"/>
                </a:solidFill>
                <a:effectLst/>
                <a:latin typeface="Arial Black" panose="020B0A04020102020204" pitchFamily="34" charset="0"/>
              </a:rPr>
              <a:t>            </a:t>
            </a:r>
            <a:r>
              <a:rPr lang="en-US" sz="1400" b="1" dirty="0">
                <a:solidFill>
                  <a:srgbClr val="9CDCFE"/>
                </a:solidFill>
                <a:effectLst/>
                <a:latin typeface="Arial Black" panose="020B0A04020102020204" pitchFamily="34" charset="0"/>
              </a:rPr>
              <a:t>"patterns"</a:t>
            </a:r>
            <a:r>
              <a:rPr lang="en-US" sz="1400" b="1" dirty="0">
                <a:solidFill>
                  <a:srgbClr val="CCCCCC"/>
                </a:solidFill>
                <a:effectLst/>
                <a:latin typeface="Arial Black" panose="020B0A04020102020204" pitchFamily="34" charset="0"/>
              </a:rPr>
              <a:t>: [</a:t>
            </a:r>
            <a:r>
              <a:rPr lang="en-US" sz="1400" b="1" dirty="0">
                <a:solidFill>
                  <a:srgbClr val="CE9178"/>
                </a:solidFill>
                <a:effectLst/>
                <a:latin typeface="Arial Black" panose="020B0A04020102020204" pitchFamily="34" charset="0"/>
              </a:rPr>
              <a:t>"I need to take care of myself"</a:t>
            </a:r>
            <a:r>
              <a:rPr lang="en-US" sz="1400" b="1" dirty="0">
                <a:solidFill>
                  <a:srgbClr val="CCCCCC"/>
                </a:solidFill>
                <a:effectLst/>
                <a:latin typeface="Arial Black" panose="020B0A04020102020204" pitchFamily="34" charset="0"/>
              </a:rPr>
              <a:t>, </a:t>
            </a:r>
            <a:r>
              <a:rPr lang="en-US" sz="1400" b="1" dirty="0">
                <a:solidFill>
                  <a:srgbClr val="CE9178"/>
                </a:solidFill>
                <a:effectLst/>
                <a:latin typeface="Arial Black" panose="020B0A04020102020204" pitchFamily="34" charset="0"/>
              </a:rPr>
              <a:t>"I want to prioritize my well-being"</a:t>
            </a:r>
            <a:r>
              <a:rPr lang="en-US" sz="1400" b="1" dirty="0">
                <a:solidFill>
                  <a:srgbClr val="CCCCCC"/>
                </a:solidFill>
                <a:effectLst/>
                <a:latin typeface="Arial Black" panose="020B0A04020102020204" pitchFamily="34" charset="0"/>
              </a:rPr>
              <a:t>, </a:t>
            </a:r>
            <a:r>
              <a:rPr lang="en-US" sz="1400" b="1" dirty="0">
                <a:solidFill>
                  <a:srgbClr val="CE9178"/>
                </a:solidFill>
                <a:effectLst/>
                <a:latin typeface="Arial Black" panose="020B0A04020102020204" pitchFamily="34" charset="0"/>
              </a:rPr>
              <a:t>"I need self-care ideas"</a:t>
            </a:r>
            <a:r>
              <a:rPr lang="en-US" sz="1400" b="1" dirty="0">
                <a:solidFill>
                  <a:srgbClr val="CCCCCC"/>
                </a:solidFill>
                <a:effectLst/>
                <a:latin typeface="Arial Black" panose="020B0A04020102020204" pitchFamily="34" charset="0"/>
              </a:rPr>
              <a:t>, </a:t>
            </a:r>
            <a:r>
              <a:rPr lang="en-US" sz="1400" b="1" dirty="0">
                <a:solidFill>
                  <a:srgbClr val="CE9178"/>
                </a:solidFill>
                <a:effectLst/>
                <a:latin typeface="Arial Black" panose="020B0A04020102020204" pitchFamily="34" charset="0"/>
              </a:rPr>
              <a:t>"I'm feeling burned out"</a:t>
            </a:r>
            <a:r>
              <a:rPr lang="en-US" sz="1400" b="1" dirty="0">
                <a:solidFill>
                  <a:srgbClr val="CCCCCC"/>
                </a:solidFill>
                <a:effectLst/>
                <a:latin typeface="Arial Black" panose="020B0A04020102020204" pitchFamily="34" charset="0"/>
              </a:rPr>
              <a:t>, </a:t>
            </a:r>
            <a:r>
              <a:rPr lang="en-US" sz="1400" b="1" dirty="0">
                <a:solidFill>
                  <a:srgbClr val="CE9178"/>
                </a:solidFill>
                <a:effectLst/>
                <a:latin typeface="Arial Black" panose="020B0A04020102020204" pitchFamily="34" charset="0"/>
              </a:rPr>
              <a:t>"I need to relax"</a:t>
            </a:r>
            <a:r>
              <a:rPr lang="en-US" sz="1400" b="1" dirty="0">
                <a:solidFill>
                  <a:srgbClr val="CCCCCC"/>
                </a:solidFill>
                <a:effectLst/>
                <a:latin typeface="Arial Black" panose="020B0A04020102020204" pitchFamily="34" charset="0"/>
              </a:rPr>
              <a:t>],</a:t>
            </a:r>
          </a:p>
          <a:p>
            <a:r>
              <a:rPr lang="en-US" sz="1400" b="1" dirty="0">
                <a:solidFill>
                  <a:srgbClr val="CCCCCC"/>
                </a:solidFill>
                <a:effectLst/>
                <a:latin typeface="Arial Black" panose="020B0A04020102020204" pitchFamily="34" charset="0"/>
              </a:rPr>
              <a:t>            </a:t>
            </a:r>
            <a:r>
              <a:rPr lang="en-US" sz="1400" b="1" dirty="0">
                <a:solidFill>
                  <a:srgbClr val="9CDCFE"/>
                </a:solidFill>
                <a:effectLst/>
                <a:latin typeface="Arial Black" panose="020B0A04020102020204" pitchFamily="34" charset="0"/>
              </a:rPr>
              <a:t>"responses"</a:t>
            </a:r>
            <a:r>
              <a:rPr lang="en-US" sz="1400" b="1" dirty="0">
                <a:solidFill>
                  <a:srgbClr val="CCCCCC"/>
                </a:solidFill>
                <a:effectLst/>
                <a:latin typeface="Arial Black" panose="020B0A04020102020204" pitchFamily="34" charset="0"/>
              </a:rPr>
              <a:t>: [</a:t>
            </a:r>
            <a:r>
              <a:rPr lang="en-US" sz="1400" b="1" dirty="0">
                <a:solidFill>
                  <a:srgbClr val="CE9178"/>
                </a:solidFill>
                <a:effectLst/>
                <a:latin typeface="Arial Black" panose="020B0A04020102020204" pitchFamily="34" charset="0"/>
              </a:rPr>
              <a:t>"Take a relaxing bath , Get a massage, Practice yoga or meditation"</a:t>
            </a:r>
            <a:r>
              <a:rPr lang="en-US" sz="1400" b="1" dirty="0">
                <a:solidFill>
                  <a:srgbClr val="CCCCCC"/>
                </a:solidFill>
                <a:effectLst/>
                <a:latin typeface="Arial Black" panose="020B0A04020102020204" pitchFamily="34" charset="0"/>
              </a:rPr>
              <a:t>, </a:t>
            </a:r>
            <a:r>
              <a:rPr lang="en-US" sz="1400" b="1" dirty="0">
                <a:solidFill>
                  <a:srgbClr val="CE9178"/>
                </a:solidFill>
                <a:effectLst/>
                <a:latin typeface="Arial Black" panose="020B0A04020102020204" pitchFamily="34" charset="0"/>
              </a:rPr>
              <a:t>"Practice yoga or meditation, Read a book, Listen to calming music"</a:t>
            </a:r>
            <a:r>
              <a:rPr lang="en-US" sz="1400" b="1" dirty="0">
                <a:solidFill>
                  <a:srgbClr val="CCCCCC"/>
                </a:solidFill>
                <a:effectLst/>
                <a:latin typeface="Arial Black" panose="020B0A04020102020204" pitchFamily="34" charset="0"/>
              </a:rPr>
              <a:t>]</a:t>
            </a:r>
          </a:p>
          <a:p>
            <a:r>
              <a:rPr lang="en-US" sz="1400" b="1" dirty="0">
                <a:solidFill>
                  <a:srgbClr val="CCCCCC"/>
                </a:solidFill>
                <a:effectLst/>
                <a:latin typeface="Arial Black" panose="020B0A04020102020204" pitchFamily="34" charset="0"/>
              </a:rPr>
              <a:t>        },</a:t>
            </a:r>
          </a:p>
          <a:p>
            <a:r>
              <a:rPr lang="en-US" sz="1400" b="1" dirty="0">
                <a:solidFill>
                  <a:srgbClr val="CCCCCC"/>
                </a:solidFill>
                <a:effectLst/>
                <a:latin typeface="Arial Black" panose="020B0A04020102020204" pitchFamily="34" charset="0"/>
              </a:rPr>
              <a:t>       </a:t>
            </a:r>
            <a:endParaRPr lang="en-IN" sz="1400" b="1" dirty="0">
              <a:latin typeface="Arial Black" panose="020B0A04020102020204" pitchFamily="34" charset="0"/>
            </a:endParaRPr>
          </a:p>
        </p:txBody>
      </p:sp>
    </p:spTree>
    <p:extLst>
      <p:ext uri="{BB962C8B-B14F-4D97-AF65-F5344CB8AC3E}">
        <p14:creationId xmlns:p14="http://schemas.microsoft.com/office/powerpoint/2010/main" val="3481465276"/>
      </p:ext>
    </p:extLst>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15BD0ED-81FB-7707-CED9-621986D198B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58001"/>
          </a:xfrm>
          <a:prstGeom prst="rect">
            <a:avLst/>
          </a:prstGeom>
        </p:spPr>
      </p:pic>
      <p:sp>
        <p:nvSpPr>
          <p:cNvPr id="2" name="TextBox 1">
            <a:extLst>
              <a:ext uri="{FF2B5EF4-FFF2-40B4-BE49-F238E27FC236}">
                <a16:creationId xmlns:a16="http://schemas.microsoft.com/office/drawing/2014/main" id="{EF412799-02F9-028B-1684-5FB264D9F9E9}"/>
              </a:ext>
            </a:extLst>
          </p:cNvPr>
          <p:cNvSpPr txBox="1"/>
          <p:nvPr/>
        </p:nvSpPr>
        <p:spPr>
          <a:xfrm>
            <a:off x="1002891" y="1041023"/>
            <a:ext cx="11189109" cy="5047536"/>
          </a:xfrm>
          <a:prstGeom prst="rect">
            <a:avLst/>
          </a:prstGeom>
          <a:noFill/>
        </p:spPr>
        <p:txBody>
          <a:bodyPr wrap="square" rtlCol="0">
            <a:spAutoFit/>
          </a:bodyPr>
          <a:lstStyle/>
          <a:p>
            <a:r>
              <a:rPr lang="en-US" sz="1400" b="1" dirty="0">
                <a:solidFill>
                  <a:srgbClr val="CCCCCC"/>
                </a:solidFill>
                <a:effectLst/>
                <a:latin typeface="Arial Black" panose="020B0A04020102020204" pitchFamily="34" charset="0"/>
                <a:ea typeface="Cascadia Code" panose="020B0609020000020004" pitchFamily="49" charset="0"/>
                <a:cs typeface="Cascadia Code" panose="020B0609020000020004" pitchFamily="49" charset="0"/>
              </a:rPr>
              <a:t>{</a:t>
            </a:r>
          </a:p>
          <a:p>
            <a:r>
              <a:rPr lang="en-US" sz="1400" b="1" dirty="0">
                <a:solidFill>
                  <a:srgbClr val="CCCCCC"/>
                </a:solidFill>
                <a:effectLst/>
                <a:latin typeface="Arial Black" panose="020B0A04020102020204" pitchFamily="34" charset="0"/>
                <a:ea typeface="Cascadia Code" panose="020B0609020000020004" pitchFamily="49" charset="0"/>
                <a:cs typeface="Cascadia Code" panose="020B0609020000020004" pitchFamily="49" charset="0"/>
              </a:rPr>
              <a:t>            </a:t>
            </a:r>
            <a:r>
              <a:rPr lang="en-US" sz="1400" b="1" dirty="0">
                <a:solidFill>
                  <a:srgbClr val="9CDCFE"/>
                </a:solidFill>
                <a:effectLst/>
                <a:latin typeface="Arial Black" panose="020B0A04020102020204" pitchFamily="34" charset="0"/>
                <a:ea typeface="Cascadia Code" panose="020B0609020000020004" pitchFamily="49" charset="0"/>
                <a:cs typeface="Cascadia Code" panose="020B0609020000020004" pitchFamily="49" charset="0"/>
              </a:rPr>
              <a:t>"tag"</a:t>
            </a:r>
            <a:r>
              <a:rPr lang="en-US" sz="1400" b="1" dirty="0">
                <a:solidFill>
                  <a:srgbClr val="CCCCCC"/>
                </a:solidFill>
                <a:effectLst/>
                <a:latin typeface="Arial Black" panose="020B0A04020102020204" pitchFamily="34" charset="0"/>
                <a:ea typeface="Cascadia Code" panose="020B0609020000020004" pitchFamily="49" charset="0"/>
                <a:cs typeface="Cascadia Code" panose="020B0609020000020004" pitchFamily="49" charset="0"/>
              </a:rPr>
              <a:t>: </a:t>
            </a:r>
            <a:r>
              <a:rPr lang="en-US" sz="1400" b="1" dirty="0">
                <a:solidFill>
                  <a:srgbClr val="CE9178"/>
                </a:solidFill>
                <a:effectLst/>
                <a:latin typeface="Arial Black" panose="020B0A04020102020204" pitchFamily="34" charset="0"/>
                <a:ea typeface="Cascadia Code" panose="020B0609020000020004" pitchFamily="49" charset="0"/>
                <a:cs typeface="Cascadia Code" panose="020B0609020000020004" pitchFamily="49" charset="0"/>
              </a:rPr>
              <a:t>"motivation"</a:t>
            </a:r>
            <a:r>
              <a:rPr lang="en-US" sz="1400" b="1" dirty="0">
                <a:solidFill>
                  <a:srgbClr val="CCCCCC"/>
                </a:solidFill>
                <a:effectLst/>
                <a:latin typeface="Arial Black" panose="020B0A04020102020204" pitchFamily="34" charset="0"/>
                <a:ea typeface="Cascadia Code" panose="020B0609020000020004" pitchFamily="49" charset="0"/>
                <a:cs typeface="Cascadia Code" panose="020B0609020000020004" pitchFamily="49" charset="0"/>
              </a:rPr>
              <a:t>,</a:t>
            </a:r>
          </a:p>
          <a:p>
            <a:r>
              <a:rPr lang="en-US" sz="1400" b="1" dirty="0">
                <a:solidFill>
                  <a:srgbClr val="CCCCCC"/>
                </a:solidFill>
                <a:effectLst/>
                <a:latin typeface="Arial Black" panose="020B0A04020102020204" pitchFamily="34" charset="0"/>
                <a:ea typeface="Cascadia Code" panose="020B0609020000020004" pitchFamily="49" charset="0"/>
                <a:cs typeface="Cascadia Code" panose="020B0609020000020004" pitchFamily="49" charset="0"/>
              </a:rPr>
              <a:t>            </a:t>
            </a:r>
            <a:r>
              <a:rPr lang="en-US" sz="1400" b="1" dirty="0">
                <a:solidFill>
                  <a:srgbClr val="9CDCFE"/>
                </a:solidFill>
                <a:effectLst/>
                <a:latin typeface="Arial Black" panose="020B0A04020102020204" pitchFamily="34" charset="0"/>
                <a:ea typeface="Cascadia Code" panose="020B0609020000020004" pitchFamily="49" charset="0"/>
                <a:cs typeface="Cascadia Code" panose="020B0609020000020004" pitchFamily="49" charset="0"/>
              </a:rPr>
              <a:t>"patterns"</a:t>
            </a:r>
            <a:r>
              <a:rPr lang="en-US" sz="1400" b="1" dirty="0">
                <a:solidFill>
                  <a:srgbClr val="CCCCCC"/>
                </a:solidFill>
                <a:effectLst/>
                <a:latin typeface="Arial Black" panose="020B0A04020102020204" pitchFamily="34" charset="0"/>
                <a:ea typeface="Cascadia Code" panose="020B0609020000020004" pitchFamily="49" charset="0"/>
                <a:cs typeface="Cascadia Code" panose="020B0609020000020004" pitchFamily="49" charset="0"/>
              </a:rPr>
              <a:t>: [</a:t>
            </a:r>
            <a:r>
              <a:rPr lang="en-US" sz="1400" b="1" dirty="0">
                <a:solidFill>
                  <a:srgbClr val="CE9178"/>
                </a:solidFill>
                <a:effectLst/>
                <a:latin typeface="Arial Black" panose="020B0A04020102020204" pitchFamily="34" charset="0"/>
                <a:ea typeface="Cascadia Code" panose="020B0609020000020004" pitchFamily="49" charset="0"/>
                <a:cs typeface="Cascadia Code" panose="020B0609020000020004" pitchFamily="49" charset="0"/>
              </a:rPr>
              <a:t>"I need motivation"</a:t>
            </a:r>
            <a:r>
              <a:rPr lang="en-US" sz="1400" b="1" dirty="0">
                <a:solidFill>
                  <a:srgbClr val="CCCCCC"/>
                </a:solidFill>
                <a:effectLst/>
                <a:latin typeface="Arial Black" panose="020B0A04020102020204" pitchFamily="34" charset="0"/>
                <a:ea typeface="Cascadia Code" panose="020B0609020000020004" pitchFamily="49" charset="0"/>
                <a:cs typeface="Cascadia Code" panose="020B0609020000020004" pitchFamily="49" charset="0"/>
              </a:rPr>
              <a:t>, </a:t>
            </a:r>
            <a:r>
              <a:rPr lang="en-US" sz="1400" b="1" dirty="0">
                <a:solidFill>
                  <a:srgbClr val="CE9178"/>
                </a:solidFill>
                <a:effectLst/>
                <a:latin typeface="Arial Black" panose="020B0A04020102020204" pitchFamily="34" charset="0"/>
                <a:ea typeface="Cascadia Code" panose="020B0609020000020004" pitchFamily="49" charset="0"/>
                <a:cs typeface="Cascadia Code" panose="020B0609020000020004" pitchFamily="49" charset="0"/>
              </a:rPr>
              <a:t>"I'm feeling unmotivated"</a:t>
            </a:r>
            <a:r>
              <a:rPr lang="en-US" sz="1400" b="1" dirty="0">
                <a:solidFill>
                  <a:srgbClr val="CCCCCC"/>
                </a:solidFill>
                <a:effectLst/>
                <a:latin typeface="Arial Black" panose="020B0A04020102020204" pitchFamily="34" charset="0"/>
                <a:ea typeface="Cascadia Code" panose="020B0609020000020004" pitchFamily="49" charset="0"/>
                <a:cs typeface="Cascadia Code" panose="020B0609020000020004" pitchFamily="49" charset="0"/>
              </a:rPr>
              <a:t>, </a:t>
            </a:r>
            <a:r>
              <a:rPr lang="en-US" sz="1400" b="1" dirty="0">
                <a:solidFill>
                  <a:srgbClr val="CE9178"/>
                </a:solidFill>
                <a:effectLst/>
                <a:latin typeface="Arial Black" panose="020B0A04020102020204" pitchFamily="34" charset="0"/>
                <a:ea typeface="Cascadia Code" panose="020B0609020000020004" pitchFamily="49" charset="0"/>
                <a:cs typeface="Cascadia Code" panose="020B0609020000020004" pitchFamily="49" charset="0"/>
              </a:rPr>
              <a:t>"I want to achieve my goals"</a:t>
            </a:r>
            <a:r>
              <a:rPr lang="en-US" sz="1400" b="1" dirty="0">
                <a:solidFill>
                  <a:srgbClr val="CCCCCC"/>
                </a:solidFill>
                <a:effectLst/>
                <a:latin typeface="Arial Black" panose="020B0A04020102020204" pitchFamily="34" charset="0"/>
                <a:ea typeface="Cascadia Code" panose="020B0609020000020004" pitchFamily="49" charset="0"/>
                <a:cs typeface="Cascadia Code" panose="020B0609020000020004" pitchFamily="49" charset="0"/>
              </a:rPr>
              <a:t>, </a:t>
            </a:r>
            <a:r>
              <a:rPr lang="en-US" sz="1400" b="1" dirty="0">
                <a:solidFill>
                  <a:srgbClr val="CE9178"/>
                </a:solidFill>
                <a:effectLst/>
                <a:latin typeface="Arial Black" panose="020B0A04020102020204" pitchFamily="34" charset="0"/>
                <a:ea typeface="Cascadia Code" panose="020B0609020000020004" pitchFamily="49" charset="0"/>
                <a:cs typeface="Cascadia Code" panose="020B0609020000020004" pitchFamily="49" charset="0"/>
              </a:rPr>
              <a:t>"I need inspiration"</a:t>
            </a:r>
            <a:r>
              <a:rPr lang="en-US" sz="1400" b="1" dirty="0">
                <a:solidFill>
                  <a:srgbClr val="CCCCCC"/>
                </a:solidFill>
                <a:effectLst/>
                <a:latin typeface="Arial Black" panose="020B0A04020102020204" pitchFamily="34" charset="0"/>
                <a:ea typeface="Cascadia Code" panose="020B0609020000020004" pitchFamily="49" charset="0"/>
                <a:cs typeface="Cascadia Code" panose="020B0609020000020004" pitchFamily="49" charset="0"/>
              </a:rPr>
              <a:t>, </a:t>
            </a:r>
            <a:r>
              <a:rPr lang="en-US" sz="1400" b="1" dirty="0">
                <a:solidFill>
                  <a:srgbClr val="CE9178"/>
                </a:solidFill>
                <a:effectLst/>
                <a:latin typeface="Arial Black" panose="020B0A04020102020204" pitchFamily="34" charset="0"/>
                <a:ea typeface="Cascadia Code" panose="020B0609020000020004" pitchFamily="49" charset="0"/>
                <a:cs typeface="Cascadia Code" panose="020B0609020000020004" pitchFamily="49" charset="0"/>
              </a:rPr>
              <a:t>"I'm feeling stuck"</a:t>
            </a:r>
            <a:r>
              <a:rPr lang="en-US" sz="1400" b="1" dirty="0">
                <a:solidFill>
                  <a:srgbClr val="CCCCCC"/>
                </a:solidFill>
                <a:effectLst/>
                <a:latin typeface="Arial Black" panose="020B0A04020102020204" pitchFamily="34" charset="0"/>
                <a:ea typeface="Cascadia Code" panose="020B0609020000020004" pitchFamily="49" charset="0"/>
                <a:cs typeface="Cascadia Code" panose="020B0609020000020004" pitchFamily="49" charset="0"/>
              </a:rPr>
              <a:t>],</a:t>
            </a:r>
          </a:p>
          <a:p>
            <a:r>
              <a:rPr lang="en-US" sz="1400" b="1" dirty="0">
                <a:solidFill>
                  <a:srgbClr val="CCCCCC"/>
                </a:solidFill>
                <a:effectLst/>
                <a:latin typeface="Arial Black" panose="020B0A04020102020204" pitchFamily="34" charset="0"/>
                <a:ea typeface="Cascadia Code" panose="020B0609020000020004" pitchFamily="49" charset="0"/>
                <a:cs typeface="Cascadia Code" panose="020B0609020000020004" pitchFamily="49" charset="0"/>
              </a:rPr>
              <a:t>            </a:t>
            </a:r>
            <a:r>
              <a:rPr lang="en-US" sz="1400" b="1" dirty="0">
                <a:solidFill>
                  <a:srgbClr val="9CDCFE"/>
                </a:solidFill>
                <a:effectLst/>
                <a:latin typeface="Arial Black" panose="020B0A04020102020204" pitchFamily="34" charset="0"/>
                <a:ea typeface="Cascadia Code" panose="020B0609020000020004" pitchFamily="49" charset="0"/>
                <a:cs typeface="Cascadia Code" panose="020B0609020000020004" pitchFamily="49" charset="0"/>
              </a:rPr>
              <a:t>"responses"</a:t>
            </a:r>
            <a:r>
              <a:rPr lang="en-US" sz="1400" b="1" dirty="0">
                <a:solidFill>
                  <a:srgbClr val="CCCCCC"/>
                </a:solidFill>
                <a:effectLst/>
                <a:latin typeface="Arial Black" panose="020B0A04020102020204" pitchFamily="34" charset="0"/>
                <a:ea typeface="Cascadia Code" panose="020B0609020000020004" pitchFamily="49" charset="0"/>
                <a:cs typeface="Cascadia Code" panose="020B0609020000020004" pitchFamily="49" charset="0"/>
              </a:rPr>
              <a:t>: [</a:t>
            </a:r>
            <a:r>
              <a:rPr lang="en-US" sz="1400" b="1" dirty="0">
                <a:solidFill>
                  <a:srgbClr val="CE9178"/>
                </a:solidFill>
                <a:effectLst/>
                <a:latin typeface="Arial Black" panose="020B0A04020102020204" pitchFamily="34" charset="0"/>
                <a:ea typeface="Cascadia Code" panose="020B0609020000020004" pitchFamily="49" charset="0"/>
                <a:cs typeface="Cascadia Code" panose="020B0609020000020004" pitchFamily="49" charset="0"/>
              </a:rPr>
              <a:t>"Set small achievable goals, Create a to-do list, Remind yourself of your strengths"</a:t>
            </a:r>
            <a:r>
              <a:rPr lang="en-US" sz="1400" b="1" dirty="0">
                <a:solidFill>
                  <a:srgbClr val="CCCCCC"/>
                </a:solidFill>
                <a:effectLst/>
                <a:latin typeface="Arial Black" panose="020B0A04020102020204" pitchFamily="34" charset="0"/>
                <a:ea typeface="Cascadia Code" panose="020B0609020000020004" pitchFamily="49" charset="0"/>
                <a:cs typeface="Cascadia Code" panose="020B0609020000020004" pitchFamily="49" charset="0"/>
              </a:rPr>
              <a:t>, </a:t>
            </a:r>
            <a:r>
              <a:rPr lang="en-US" sz="1400" b="1" dirty="0">
                <a:solidFill>
                  <a:srgbClr val="CE9178"/>
                </a:solidFill>
                <a:effectLst/>
                <a:latin typeface="Arial Black" panose="020B0A04020102020204" pitchFamily="34" charset="0"/>
                <a:ea typeface="Cascadia Code" panose="020B0609020000020004" pitchFamily="49" charset="0"/>
                <a:cs typeface="Cascadia Code" panose="020B0609020000020004" pitchFamily="49" charset="0"/>
              </a:rPr>
              <a:t>"Find an accountability partner, Celebrate your successes"</a:t>
            </a:r>
            <a:r>
              <a:rPr lang="en-US" sz="1400" b="1" dirty="0">
                <a:solidFill>
                  <a:srgbClr val="CCCCCC"/>
                </a:solidFill>
                <a:effectLst/>
                <a:latin typeface="Arial Black" panose="020B0A04020102020204" pitchFamily="34" charset="0"/>
                <a:ea typeface="Cascadia Code" panose="020B0609020000020004" pitchFamily="49" charset="0"/>
                <a:cs typeface="Cascadia Code" panose="020B0609020000020004" pitchFamily="49" charset="0"/>
              </a:rPr>
              <a:t>]</a:t>
            </a:r>
          </a:p>
          <a:p>
            <a:r>
              <a:rPr lang="en-US" sz="1400" b="1" dirty="0">
                <a:solidFill>
                  <a:srgbClr val="CCCCCC"/>
                </a:solidFill>
                <a:effectLst/>
                <a:latin typeface="Arial Black" panose="020B0A04020102020204" pitchFamily="34" charset="0"/>
                <a:ea typeface="Cascadia Code" panose="020B0609020000020004" pitchFamily="49" charset="0"/>
                <a:cs typeface="Cascadia Code" panose="020B0609020000020004" pitchFamily="49" charset="0"/>
              </a:rPr>
              <a:t>        },</a:t>
            </a:r>
          </a:p>
          <a:p>
            <a:r>
              <a:rPr lang="en-US" sz="1400" b="1" dirty="0">
                <a:solidFill>
                  <a:srgbClr val="CCCCCC"/>
                </a:solidFill>
                <a:effectLst/>
                <a:latin typeface="Arial Black" panose="020B0A04020102020204" pitchFamily="34" charset="0"/>
                <a:ea typeface="Cascadia Code" panose="020B0609020000020004" pitchFamily="49" charset="0"/>
                <a:cs typeface="Cascadia Code" panose="020B0609020000020004" pitchFamily="49" charset="0"/>
              </a:rPr>
              <a:t>        {</a:t>
            </a:r>
          </a:p>
          <a:p>
            <a:r>
              <a:rPr lang="en-US" sz="1400" b="1" dirty="0">
                <a:solidFill>
                  <a:srgbClr val="CCCCCC"/>
                </a:solidFill>
                <a:effectLst/>
                <a:latin typeface="Arial Black" panose="020B0A04020102020204" pitchFamily="34" charset="0"/>
                <a:ea typeface="Cascadia Code" panose="020B0609020000020004" pitchFamily="49" charset="0"/>
                <a:cs typeface="Cascadia Code" panose="020B0609020000020004" pitchFamily="49" charset="0"/>
              </a:rPr>
              <a:t>            </a:t>
            </a:r>
            <a:r>
              <a:rPr lang="en-US" sz="1400" b="1" dirty="0">
                <a:solidFill>
                  <a:srgbClr val="9CDCFE"/>
                </a:solidFill>
                <a:effectLst/>
                <a:latin typeface="Arial Black" panose="020B0A04020102020204" pitchFamily="34" charset="0"/>
                <a:ea typeface="Cascadia Code" panose="020B0609020000020004" pitchFamily="49" charset="0"/>
                <a:cs typeface="Cascadia Code" panose="020B0609020000020004" pitchFamily="49" charset="0"/>
              </a:rPr>
              <a:t>"tag"</a:t>
            </a:r>
            <a:r>
              <a:rPr lang="en-US" sz="1400" b="1" dirty="0">
                <a:solidFill>
                  <a:srgbClr val="CCCCCC"/>
                </a:solidFill>
                <a:effectLst/>
                <a:latin typeface="Arial Black" panose="020B0A04020102020204" pitchFamily="34" charset="0"/>
                <a:ea typeface="Cascadia Code" panose="020B0609020000020004" pitchFamily="49" charset="0"/>
                <a:cs typeface="Cascadia Code" panose="020B0609020000020004" pitchFamily="49" charset="0"/>
              </a:rPr>
              <a:t>: </a:t>
            </a:r>
            <a:r>
              <a:rPr lang="en-US" sz="1400" b="1" dirty="0">
                <a:solidFill>
                  <a:srgbClr val="CE9178"/>
                </a:solidFill>
                <a:effectLst/>
                <a:latin typeface="Arial Black" panose="020B0A04020102020204" pitchFamily="34" charset="0"/>
                <a:ea typeface="Cascadia Code" panose="020B0609020000020004" pitchFamily="49" charset="0"/>
                <a:cs typeface="Cascadia Code" panose="020B0609020000020004" pitchFamily="49" charset="0"/>
              </a:rPr>
              <a:t>"grounding techniques"</a:t>
            </a:r>
            <a:r>
              <a:rPr lang="en-US" sz="1400" b="1" dirty="0">
                <a:solidFill>
                  <a:srgbClr val="CCCCCC"/>
                </a:solidFill>
                <a:effectLst/>
                <a:latin typeface="Arial Black" panose="020B0A04020102020204" pitchFamily="34" charset="0"/>
                <a:ea typeface="Cascadia Code" panose="020B0609020000020004" pitchFamily="49" charset="0"/>
                <a:cs typeface="Cascadia Code" panose="020B0609020000020004" pitchFamily="49" charset="0"/>
              </a:rPr>
              <a:t>,</a:t>
            </a:r>
          </a:p>
          <a:p>
            <a:r>
              <a:rPr lang="en-US" sz="1400" b="1" dirty="0">
                <a:solidFill>
                  <a:srgbClr val="CCCCCC"/>
                </a:solidFill>
                <a:effectLst/>
                <a:latin typeface="Arial Black" panose="020B0A04020102020204" pitchFamily="34" charset="0"/>
                <a:ea typeface="Cascadia Code" panose="020B0609020000020004" pitchFamily="49" charset="0"/>
                <a:cs typeface="Cascadia Code" panose="020B0609020000020004" pitchFamily="49" charset="0"/>
              </a:rPr>
              <a:t>            </a:t>
            </a:r>
            <a:r>
              <a:rPr lang="en-US" sz="1400" b="1" dirty="0">
                <a:solidFill>
                  <a:srgbClr val="9CDCFE"/>
                </a:solidFill>
                <a:effectLst/>
                <a:latin typeface="Arial Black" panose="020B0A04020102020204" pitchFamily="34" charset="0"/>
                <a:ea typeface="Cascadia Code" panose="020B0609020000020004" pitchFamily="49" charset="0"/>
                <a:cs typeface="Cascadia Code" panose="020B0609020000020004" pitchFamily="49" charset="0"/>
              </a:rPr>
              <a:t>"patterns"</a:t>
            </a:r>
            <a:r>
              <a:rPr lang="en-US" sz="1400" b="1" dirty="0">
                <a:solidFill>
                  <a:srgbClr val="CCCCCC"/>
                </a:solidFill>
                <a:effectLst/>
                <a:latin typeface="Arial Black" panose="020B0A04020102020204" pitchFamily="34" charset="0"/>
                <a:ea typeface="Cascadia Code" panose="020B0609020000020004" pitchFamily="49" charset="0"/>
                <a:cs typeface="Cascadia Code" panose="020B0609020000020004" pitchFamily="49" charset="0"/>
              </a:rPr>
              <a:t>: [</a:t>
            </a:r>
            <a:r>
              <a:rPr lang="en-US" sz="1400" b="1" dirty="0">
                <a:solidFill>
                  <a:srgbClr val="CE9178"/>
                </a:solidFill>
                <a:effectLst/>
                <a:latin typeface="Arial Black" panose="020B0A04020102020204" pitchFamily="34" charset="0"/>
                <a:ea typeface="Cascadia Code" panose="020B0609020000020004" pitchFamily="49" charset="0"/>
                <a:cs typeface="Cascadia Code" panose="020B0609020000020004" pitchFamily="49" charset="0"/>
              </a:rPr>
              <a:t>"I'm feeling disconnected"</a:t>
            </a:r>
            <a:r>
              <a:rPr lang="en-US" sz="1400" b="1" dirty="0">
                <a:solidFill>
                  <a:srgbClr val="CCCCCC"/>
                </a:solidFill>
                <a:effectLst/>
                <a:latin typeface="Arial Black" panose="020B0A04020102020204" pitchFamily="34" charset="0"/>
                <a:ea typeface="Cascadia Code" panose="020B0609020000020004" pitchFamily="49" charset="0"/>
                <a:cs typeface="Cascadia Code" panose="020B0609020000020004" pitchFamily="49" charset="0"/>
              </a:rPr>
              <a:t>, </a:t>
            </a:r>
            <a:r>
              <a:rPr lang="en-US" sz="1400" b="1" dirty="0">
                <a:solidFill>
                  <a:srgbClr val="CE9178"/>
                </a:solidFill>
                <a:effectLst/>
                <a:latin typeface="Arial Black" panose="020B0A04020102020204" pitchFamily="34" charset="0"/>
                <a:ea typeface="Cascadia Code" panose="020B0609020000020004" pitchFamily="49" charset="0"/>
                <a:cs typeface="Cascadia Code" panose="020B0609020000020004" pitchFamily="49" charset="0"/>
              </a:rPr>
              <a:t>"I need to focus on the present"</a:t>
            </a:r>
            <a:r>
              <a:rPr lang="en-US" sz="1400" b="1" dirty="0">
                <a:solidFill>
                  <a:srgbClr val="CCCCCC"/>
                </a:solidFill>
                <a:effectLst/>
                <a:latin typeface="Arial Black" panose="020B0A04020102020204" pitchFamily="34" charset="0"/>
                <a:ea typeface="Cascadia Code" panose="020B0609020000020004" pitchFamily="49" charset="0"/>
                <a:cs typeface="Cascadia Code" panose="020B0609020000020004" pitchFamily="49" charset="0"/>
              </a:rPr>
              <a:t>, </a:t>
            </a:r>
            <a:r>
              <a:rPr lang="en-US" sz="1400" b="1" dirty="0">
                <a:solidFill>
                  <a:srgbClr val="CE9178"/>
                </a:solidFill>
                <a:effectLst/>
                <a:latin typeface="Arial Black" panose="020B0A04020102020204" pitchFamily="34" charset="0"/>
                <a:ea typeface="Cascadia Code" panose="020B0609020000020004" pitchFamily="49" charset="0"/>
                <a:cs typeface="Cascadia Code" panose="020B0609020000020004" pitchFamily="49" charset="0"/>
              </a:rPr>
              <a:t>"I'm feeling overwhelmed"</a:t>
            </a:r>
            <a:r>
              <a:rPr lang="en-US" sz="1400" b="1" dirty="0">
                <a:solidFill>
                  <a:srgbClr val="CCCCCC"/>
                </a:solidFill>
                <a:effectLst/>
                <a:latin typeface="Arial Black" panose="020B0A04020102020204" pitchFamily="34" charset="0"/>
                <a:ea typeface="Cascadia Code" panose="020B0609020000020004" pitchFamily="49" charset="0"/>
                <a:cs typeface="Cascadia Code" panose="020B0609020000020004" pitchFamily="49" charset="0"/>
              </a:rPr>
              <a:t>, </a:t>
            </a:r>
            <a:r>
              <a:rPr lang="en-US" sz="1400" b="1" dirty="0">
                <a:solidFill>
                  <a:srgbClr val="CE9178"/>
                </a:solidFill>
                <a:effectLst/>
                <a:latin typeface="Arial Black" panose="020B0A04020102020204" pitchFamily="34" charset="0"/>
                <a:ea typeface="Cascadia Code" panose="020B0609020000020004" pitchFamily="49" charset="0"/>
                <a:cs typeface="Cascadia Code" panose="020B0609020000020004" pitchFamily="49" charset="0"/>
              </a:rPr>
              <a:t>"I need to calm down"</a:t>
            </a:r>
            <a:r>
              <a:rPr lang="en-US" sz="1400" b="1" dirty="0">
                <a:solidFill>
                  <a:srgbClr val="CCCCCC"/>
                </a:solidFill>
                <a:effectLst/>
                <a:latin typeface="Arial Black" panose="020B0A04020102020204" pitchFamily="34" charset="0"/>
                <a:ea typeface="Cascadia Code" panose="020B0609020000020004" pitchFamily="49" charset="0"/>
                <a:cs typeface="Cascadia Code" panose="020B0609020000020004" pitchFamily="49" charset="0"/>
              </a:rPr>
              <a:t>, </a:t>
            </a:r>
            <a:r>
              <a:rPr lang="en-US" sz="1400" b="1" dirty="0">
                <a:solidFill>
                  <a:srgbClr val="CE9178"/>
                </a:solidFill>
                <a:effectLst/>
                <a:latin typeface="Arial Black" panose="020B0A04020102020204" pitchFamily="34" charset="0"/>
                <a:ea typeface="Cascadia Code" panose="020B0609020000020004" pitchFamily="49" charset="0"/>
                <a:cs typeface="Cascadia Code" panose="020B0609020000020004" pitchFamily="49" charset="0"/>
              </a:rPr>
              <a:t>"I'm feeling anxious"</a:t>
            </a:r>
            <a:r>
              <a:rPr lang="en-US" sz="1400" b="1" dirty="0">
                <a:solidFill>
                  <a:srgbClr val="CCCCCC"/>
                </a:solidFill>
                <a:effectLst/>
                <a:latin typeface="Arial Black" panose="020B0A04020102020204" pitchFamily="34" charset="0"/>
                <a:ea typeface="Cascadia Code" panose="020B0609020000020004" pitchFamily="49" charset="0"/>
                <a:cs typeface="Cascadia Code" panose="020B0609020000020004" pitchFamily="49" charset="0"/>
              </a:rPr>
              <a:t>],</a:t>
            </a:r>
          </a:p>
          <a:p>
            <a:r>
              <a:rPr lang="en-US" sz="1400" b="1" dirty="0">
                <a:solidFill>
                  <a:srgbClr val="CCCCCC"/>
                </a:solidFill>
                <a:effectLst/>
                <a:latin typeface="Arial Black" panose="020B0A04020102020204" pitchFamily="34" charset="0"/>
                <a:ea typeface="Cascadia Code" panose="020B0609020000020004" pitchFamily="49" charset="0"/>
                <a:cs typeface="Cascadia Code" panose="020B0609020000020004" pitchFamily="49" charset="0"/>
              </a:rPr>
              <a:t>            </a:t>
            </a:r>
            <a:r>
              <a:rPr lang="en-US" sz="1400" b="1" dirty="0">
                <a:solidFill>
                  <a:srgbClr val="9CDCFE"/>
                </a:solidFill>
                <a:effectLst/>
                <a:latin typeface="Arial Black" panose="020B0A04020102020204" pitchFamily="34" charset="0"/>
                <a:ea typeface="Cascadia Code" panose="020B0609020000020004" pitchFamily="49" charset="0"/>
                <a:cs typeface="Cascadia Code" panose="020B0609020000020004" pitchFamily="49" charset="0"/>
              </a:rPr>
              <a:t>"responses"</a:t>
            </a:r>
            <a:r>
              <a:rPr lang="en-US" sz="1400" b="1" dirty="0">
                <a:solidFill>
                  <a:srgbClr val="CCCCCC"/>
                </a:solidFill>
                <a:effectLst/>
                <a:latin typeface="Arial Black" panose="020B0A04020102020204" pitchFamily="34" charset="0"/>
                <a:ea typeface="Cascadia Code" panose="020B0609020000020004" pitchFamily="49" charset="0"/>
                <a:cs typeface="Cascadia Code" panose="020B0609020000020004" pitchFamily="49" charset="0"/>
              </a:rPr>
              <a:t>: [</a:t>
            </a:r>
            <a:r>
              <a:rPr lang="en-US" sz="1400" b="1" dirty="0">
                <a:solidFill>
                  <a:srgbClr val="CE9178"/>
                </a:solidFill>
                <a:effectLst/>
                <a:latin typeface="Arial Black" panose="020B0A04020102020204" pitchFamily="34" charset="0"/>
                <a:ea typeface="Cascadia Code" panose="020B0609020000020004" pitchFamily="49" charset="0"/>
                <a:cs typeface="Cascadia Code" panose="020B0609020000020004" pitchFamily="49" charset="0"/>
              </a:rPr>
              <a:t>"Practice grounding techniques, Focus on your five senses"</a:t>
            </a:r>
            <a:r>
              <a:rPr lang="en-US" sz="1400" b="1" dirty="0">
                <a:solidFill>
                  <a:srgbClr val="CCCCCC"/>
                </a:solidFill>
                <a:effectLst/>
                <a:latin typeface="Arial Black" panose="020B0A04020102020204" pitchFamily="34" charset="0"/>
                <a:ea typeface="Cascadia Code" panose="020B0609020000020004" pitchFamily="49" charset="0"/>
                <a:cs typeface="Cascadia Code" panose="020B0609020000020004" pitchFamily="49" charset="0"/>
              </a:rPr>
              <a:t>, </a:t>
            </a:r>
            <a:r>
              <a:rPr lang="en-US" sz="1400" b="1" dirty="0">
                <a:solidFill>
                  <a:srgbClr val="CE9178"/>
                </a:solidFill>
                <a:effectLst/>
                <a:latin typeface="Arial Black" panose="020B0A04020102020204" pitchFamily="34" charset="0"/>
                <a:ea typeface="Cascadia Code" panose="020B0609020000020004" pitchFamily="49" charset="0"/>
                <a:cs typeface="Cascadia Code" panose="020B0609020000020004" pitchFamily="49" charset="0"/>
              </a:rPr>
              <a:t>"Try a mindfulness exercise, Take slow deep breaths, Notice your surroundings"</a:t>
            </a:r>
            <a:r>
              <a:rPr lang="en-US" sz="1400" b="1" dirty="0">
                <a:solidFill>
                  <a:srgbClr val="CCCCCC"/>
                </a:solidFill>
                <a:effectLst/>
                <a:latin typeface="Arial Black" panose="020B0A04020102020204" pitchFamily="34" charset="0"/>
                <a:ea typeface="Cascadia Code" panose="020B0609020000020004" pitchFamily="49" charset="0"/>
                <a:cs typeface="Cascadia Code" panose="020B0609020000020004" pitchFamily="49" charset="0"/>
              </a:rPr>
              <a:t>]</a:t>
            </a:r>
          </a:p>
          <a:p>
            <a:r>
              <a:rPr lang="en-US" sz="1400" b="1" dirty="0">
                <a:solidFill>
                  <a:srgbClr val="CCCCCC"/>
                </a:solidFill>
                <a:effectLst/>
                <a:latin typeface="Arial Black" panose="020B0A04020102020204" pitchFamily="34" charset="0"/>
                <a:ea typeface="Cascadia Code" panose="020B0609020000020004" pitchFamily="49" charset="0"/>
                <a:cs typeface="Cascadia Code" panose="020B0609020000020004" pitchFamily="49" charset="0"/>
              </a:rPr>
              <a:t>        },</a:t>
            </a:r>
          </a:p>
          <a:p>
            <a:endParaRPr lang="en-US" sz="1400" b="1" dirty="0">
              <a:solidFill>
                <a:srgbClr val="CCCCCC"/>
              </a:solidFill>
              <a:effectLst/>
              <a:latin typeface="Arial Black" panose="020B0A04020102020204" pitchFamily="34" charset="0"/>
              <a:ea typeface="Cascadia Code" panose="020B0609020000020004" pitchFamily="49" charset="0"/>
              <a:cs typeface="Cascadia Code" panose="020B0609020000020004" pitchFamily="49" charset="0"/>
            </a:endParaRPr>
          </a:p>
          <a:p>
            <a:r>
              <a:rPr lang="en-US" sz="1400" b="1" dirty="0">
                <a:solidFill>
                  <a:srgbClr val="CCCCCC"/>
                </a:solidFill>
                <a:effectLst/>
                <a:latin typeface="Arial Black" panose="020B0A04020102020204" pitchFamily="34" charset="0"/>
                <a:ea typeface="Cascadia Code" panose="020B0609020000020004" pitchFamily="49" charset="0"/>
                <a:cs typeface="Cascadia Code" panose="020B0609020000020004" pitchFamily="49" charset="0"/>
              </a:rPr>
              <a:t>{</a:t>
            </a:r>
          </a:p>
          <a:p>
            <a:r>
              <a:rPr lang="en-US" sz="1400" b="1" dirty="0">
                <a:solidFill>
                  <a:srgbClr val="CCCCCC"/>
                </a:solidFill>
                <a:effectLst/>
                <a:latin typeface="Arial Black" panose="020B0A04020102020204" pitchFamily="34" charset="0"/>
                <a:ea typeface="Cascadia Code" panose="020B0609020000020004" pitchFamily="49" charset="0"/>
                <a:cs typeface="Cascadia Code" panose="020B0609020000020004" pitchFamily="49" charset="0"/>
              </a:rPr>
              <a:t>            </a:t>
            </a:r>
            <a:r>
              <a:rPr lang="en-US" sz="1400" b="1" dirty="0">
                <a:solidFill>
                  <a:srgbClr val="9CDCFE"/>
                </a:solidFill>
                <a:effectLst/>
                <a:latin typeface="Arial Black" panose="020B0A04020102020204" pitchFamily="34" charset="0"/>
                <a:ea typeface="Cascadia Code" panose="020B0609020000020004" pitchFamily="49" charset="0"/>
                <a:cs typeface="Cascadia Code" panose="020B0609020000020004" pitchFamily="49" charset="0"/>
              </a:rPr>
              <a:t>"tag"</a:t>
            </a:r>
            <a:r>
              <a:rPr lang="en-US" sz="1400" b="1" dirty="0">
                <a:solidFill>
                  <a:srgbClr val="CCCCCC"/>
                </a:solidFill>
                <a:effectLst/>
                <a:latin typeface="Arial Black" panose="020B0A04020102020204" pitchFamily="34" charset="0"/>
                <a:ea typeface="Cascadia Code" panose="020B0609020000020004" pitchFamily="49" charset="0"/>
                <a:cs typeface="Cascadia Code" panose="020B0609020000020004" pitchFamily="49" charset="0"/>
              </a:rPr>
              <a:t>: </a:t>
            </a:r>
            <a:r>
              <a:rPr lang="en-US" sz="1400" b="1" dirty="0">
                <a:solidFill>
                  <a:srgbClr val="CE9178"/>
                </a:solidFill>
                <a:effectLst/>
                <a:latin typeface="Arial Black" panose="020B0A04020102020204" pitchFamily="34" charset="0"/>
                <a:ea typeface="Cascadia Code" panose="020B0609020000020004" pitchFamily="49" charset="0"/>
                <a:cs typeface="Cascadia Code" panose="020B0609020000020004" pitchFamily="49" charset="0"/>
              </a:rPr>
              <a:t>"</a:t>
            </a:r>
            <a:r>
              <a:rPr lang="en-US" sz="1400" b="1" dirty="0" err="1">
                <a:solidFill>
                  <a:srgbClr val="CE9178"/>
                </a:solidFill>
                <a:effectLst/>
                <a:latin typeface="Arial Black" panose="020B0A04020102020204" pitchFamily="34" charset="0"/>
                <a:ea typeface="Cascadia Code" panose="020B0609020000020004" pitchFamily="49" charset="0"/>
                <a:cs typeface="Cascadia Code" panose="020B0609020000020004" pitchFamily="49" charset="0"/>
              </a:rPr>
              <a:t>thanks_giving</a:t>
            </a:r>
            <a:r>
              <a:rPr lang="en-US" sz="1400" b="1" dirty="0">
                <a:solidFill>
                  <a:srgbClr val="CE9178"/>
                </a:solidFill>
                <a:effectLst/>
                <a:latin typeface="Arial Black" panose="020B0A04020102020204" pitchFamily="34" charset="0"/>
                <a:ea typeface="Cascadia Code" panose="020B0609020000020004" pitchFamily="49" charset="0"/>
                <a:cs typeface="Cascadia Code" panose="020B0609020000020004" pitchFamily="49" charset="0"/>
              </a:rPr>
              <a:t>"</a:t>
            </a:r>
            <a:r>
              <a:rPr lang="en-US" sz="1400" b="1" dirty="0">
                <a:solidFill>
                  <a:srgbClr val="CCCCCC"/>
                </a:solidFill>
                <a:effectLst/>
                <a:latin typeface="Arial Black" panose="020B0A04020102020204" pitchFamily="34" charset="0"/>
                <a:ea typeface="Cascadia Code" panose="020B0609020000020004" pitchFamily="49" charset="0"/>
                <a:cs typeface="Cascadia Code" panose="020B0609020000020004" pitchFamily="49" charset="0"/>
              </a:rPr>
              <a:t>,</a:t>
            </a:r>
          </a:p>
          <a:p>
            <a:r>
              <a:rPr lang="en-US" sz="1400" b="1" dirty="0">
                <a:solidFill>
                  <a:srgbClr val="CCCCCC"/>
                </a:solidFill>
                <a:effectLst/>
                <a:latin typeface="Arial Black" panose="020B0A04020102020204" pitchFamily="34" charset="0"/>
                <a:ea typeface="Cascadia Code" panose="020B0609020000020004" pitchFamily="49" charset="0"/>
                <a:cs typeface="Cascadia Code" panose="020B0609020000020004" pitchFamily="49" charset="0"/>
              </a:rPr>
              <a:t>            </a:t>
            </a:r>
            <a:r>
              <a:rPr lang="en-US" sz="1400" b="1" dirty="0">
                <a:solidFill>
                  <a:srgbClr val="9CDCFE"/>
                </a:solidFill>
                <a:effectLst/>
                <a:latin typeface="Arial Black" panose="020B0A04020102020204" pitchFamily="34" charset="0"/>
                <a:ea typeface="Cascadia Code" panose="020B0609020000020004" pitchFamily="49" charset="0"/>
                <a:cs typeface="Cascadia Code" panose="020B0609020000020004" pitchFamily="49" charset="0"/>
              </a:rPr>
              <a:t>"patterns"</a:t>
            </a:r>
            <a:r>
              <a:rPr lang="en-US" sz="1400" b="1" dirty="0">
                <a:solidFill>
                  <a:srgbClr val="CCCCCC"/>
                </a:solidFill>
                <a:effectLst/>
                <a:latin typeface="Arial Black" panose="020B0A04020102020204" pitchFamily="34" charset="0"/>
                <a:ea typeface="Cascadia Code" panose="020B0609020000020004" pitchFamily="49" charset="0"/>
                <a:cs typeface="Cascadia Code" panose="020B0609020000020004" pitchFamily="49" charset="0"/>
              </a:rPr>
              <a:t>: [</a:t>
            </a:r>
            <a:r>
              <a:rPr lang="en-US" sz="1400" b="1" dirty="0">
                <a:solidFill>
                  <a:srgbClr val="CE9178"/>
                </a:solidFill>
                <a:effectLst/>
                <a:latin typeface="Arial Black" panose="020B0A04020102020204" pitchFamily="34" charset="0"/>
                <a:ea typeface="Cascadia Code" panose="020B0609020000020004" pitchFamily="49" charset="0"/>
                <a:cs typeface="Cascadia Code" panose="020B0609020000020004" pitchFamily="49" charset="0"/>
              </a:rPr>
              <a:t>"Thankyou"</a:t>
            </a:r>
            <a:r>
              <a:rPr lang="en-US" sz="1400" b="1" dirty="0">
                <a:solidFill>
                  <a:srgbClr val="CCCCCC"/>
                </a:solidFill>
                <a:effectLst/>
                <a:latin typeface="Arial Black" panose="020B0A04020102020204" pitchFamily="34" charset="0"/>
                <a:ea typeface="Cascadia Code" panose="020B0609020000020004" pitchFamily="49" charset="0"/>
                <a:cs typeface="Cascadia Code" panose="020B0609020000020004" pitchFamily="49" charset="0"/>
              </a:rPr>
              <a:t>, </a:t>
            </a:r>
            <a:r>
              <a:rPr lang="en-US" sz="1400" b="1" dirty="0">
                <a:solidFill>
                  <a:srgbClr val="CE9178"/>
                </a:solidFill>
                <a:effectLst/>
                <a:latin typeface="Arial Black" panose="020B0A04020102020204" pitchFamily="34" charset="0"/>
                <a:ea typeface="Cascadia Code" panose="020B0609020000020004" pitchFamily="49" charset="0"/>
                <a:cs typeface="Cascadia Code" panose="020B0609020000020004" pitchFamily="49" charset="0"/>
              </a:rPr>
              <a:t>"Thankyou for helping me out"</a:t>
            </a:r>
            <a:r>
              <a:rPr lang="en-US" sz="1400" b="1" dirty="0">
                <a:solidFill>
                  <a:srgbClr val="CCCCCC"/>
                </a:solidFill>
                <a:effectLst/>
                <a:latin typeface="Arial Black" panose="020B0A04020102020204" pitchFamily="34" charset="0"/>
                <a:ea typeface="Cascadia Code" panose="020B0609020000020004" pitchFamily="49" charset="0"/>
                <a:cs typeface="Cascadia Code" panose="020B0609020000020004" pitchFamily="49" charset="0"/>
              </a:rPr>
              <a:t>, </a:t>
            </a:r>
            <a:r>
              <a:rPr lang="en-US" sz="1400" b="1" dirty="0">
                <a:solidFill>
                  <a:srgbClr val="CE9178"/>
                </a:solidFill>
                <a:effectLst/>
                <a:latin typeface="Arial Black" panose="020B0A04020102020204" pitchFamily="34" charset="0"/>
                <a:ea typeface="Cascadia Code" panose="020B0609020000020004" pitchFamily="49" charset="0"/>
                <a:cs typeface="Cascadia Code" panose="020B0609020000020004" pitchFamily="49" charset="0"/>
              </a:rPr>
              <a:t>"thanks"</a:t>
            </a:r>
            <a:r>
              <a:rPr lang="en-US" sz="1400" b="1" dirty="0">
                <a:solidFill>
                  <a:srgbClr val="CCCCCC"/>
                </a:solidFill>
                <a:effectLst/>
                <a:latin typeface="Arial Black" panose="020B0A04020102020204" pitchFamily="34" charset="0"/>
                <a:ea typeface="Cascadia Code" panose="020B0609020000020004" pitchFamily="49" charset="0"/>
                <a:cs typeface="Cascadia Code" panose="020B0609020000020004" pitchFamily="49" charset="0"/>
              </a:rPr>
              <a:t>, </a:t>
            </a:r>
            <a:r>
              <a:rPr lang="en-US" sz="1400" b="1" dirty="0">
                <a:solidFill>
                  <a:srgbClr val="CE9178"/>
                </a:solidFill>
                <a:effectLst/>
                <a:latin typeface="Arial Black" panose="020B0A04020102020204" pitchFamily="34" charset="0"/>
                <a:ea typeface="Cascadia Code" panose="020B0609020000020004" pitchFamily="49" charset="0"/>
                <a:cs typeface="Cascadia Code" panose="020B0609020000020004" pitchFamily="49" charset="0"/>
              </a:rPr>
              <a:t>"thankyou"</a:t>
            </a:r>
            <a:r>
              <a:rPr lang="en-US" sz="1400" b="1" dirty="0">
                <a:solidFill>
                  <a:srgbClr val="CCCCCC"/>
                </a:solidFill>
                <a:effectLst/>
                <a:latin typeface="Arial Black" panose="020B0A04020102020204" pitchFamily="34" charset="0"/>
                <a:ea typeface="Cascadia Code" panose="020B0609020000020004" pitchFamily="49" charset="0"/>
                <a:cs typeface="Cascadia Code" panose="020B0609020000020004" pitchFamily="49" charset="0"/>
              </a:rPr>
              <a:t>, </a:t>
            </a:r>
            <a:r>
              <a:rPr lang="en-US" sz="1400" b="1" dirty="0">
                <a:solidFill>
                  <a:srgbClr val="CE9178"/>
                </a:solidFill>
                <a:effectLst/>
                <a:latin typeface="Arial Black" panose="020B0A04020102020204" pitchFamily="34" charset="0"/>
                <a:ea typeface="Cascadia Code" panose="020B0609020000020004" pitchFamily="49" charset="0"/>
                <a:cs typeface="Cascadia Code" panose="020B0609020000020004" pitchFamily="49" charset="0"/>
              </a:rPr>
              <a:t>"Thankyou so much"</a:t>
            </a:r>
            <a:r>
              <a:rPr lang="en-US" sz="1400" b="1" dirty="0">
                <a:solidFill>
                  <a:srgbClr val="CCCCCC"/>
                </a:solidFill>
                <a:effectLst/>
                <a:latin typeface="Arial Black" panose="020B0A04020102020204" pitchFamily="34" charset="0"/>
                <a:ea typeface="Cascadia Code" panose="020B0609020000020004" pitchFamily="49" charset="0"/>
                <a:cs typeface="Cascadia Code" panose="020B0609020000020004" pitchFamily="49" charset="0"/>
              </a:rPr>
              <a:t>],</a:t>
            </a:r>
          </a:p>
          <a:p>
            <a:r>
              <a:rPr lang="en-US" sz="1400" b="1" dirty="0">
                <a:solidFill>
                  <a:srgbClr val="CCCCCC"/>
                </a:solidFill>
                <a:effectLst/>
                <a:latin typeface="Arial Black" panose="020B0A04020102020204" pitchFamily="34" charset="0"/>
                <a:ea typeface="Cascadia Code" panose="020B0609020000020004" pitchFamily="49" charset="0"/>
                <a:cs typeface="Cascadia Code" panose="020B0609020000020004" pitchFamily="49" charset="0"/>
              </a:rPr>
              <a:t>            </a:t>
            </a:r>
            <a:r>
              <a:rPr lang="en-US" sz="1400" b="1" dirty="0">
                <a:solidFill>
                  <a:srgbClr val="9CDCFE"/>
                </a:solidFill>
                <a:effectLst/>
                <a:latin typeface="Arial Black" panose="020B0A04020102020204" pitchFamily="34" charset="0"/>
                <a:ea typeface="Cascadia Code" panose="020B0609020000020004" pitchFamily="49" charset="0"/>
                <a:cs typeface="Cascadia Code" panose="020B0609020000020004" pitchFamily="49" charset="0"/>
              </a:rPr>
              <a:t>"responses"</a:t>
            </a:r>
            <a:r>
              <a:rPr lang="en-US" sz="1400" b="1" dirty="0">
                <a:solidFill>
                  <a:srgbClr val="CCCCCC"/>
                </a:solidFill>
                <a:effectLst/>
                <a:latin typeface="Arial Black" panose="020B0A04020102020204" pitchFamily="34" charset="0"/>
                <a:ea typeface="Cascadia Code" panose="020B0609020000020004" pitchFamily="49" charset="0"/>
                <a:cs typeface="Cascadia Code" panose="020B0609020000020004" pitchFamily="49" charset="0"/>
              </a:rPr>
              <a:t>:[</a:t>
            </a:r>
            <a:r>
              <a:rPr lang="en-US" sz="1400" b="1" dirty="0">
                <a:solidFill>
                  <a:srgbClr val="CE9178"/>
                </a:solidFill>
                <a:effectLst/>
                <a:latin typeface="Arial Black" panose="020B0A04020102020204" pitchFamily="34" charset="0"/>
                <a:ea typeface="Cascadia Code" panose="020B0609020000020004" pitchFamily="49" charset="0"/>
                <a:cs typeface="Cascadia Code" panose="020B0609020000020004" pitchFamily="49" charset="0"/>
              </a:rPr>
              <a:t>"I'm glad to help you"</a:t>
            </a:r>
            <a:r>
              <a:rPr lang="en-US" sz="1400" b="1" dirty="0">
                <a:solidFill>
                  <a:srgbClr val="CCCCCC"/>
                </a:solidFill>
                <a:effectLst/>
                <a:latin typeface="Arial Black" panose="020B0A04020102020204" pitchFamily="34" charset="0"/>
                <a:ea typeface="Cascadia Code" panose="020B0609020000020004" pitchFamily="49" charset="0"/>
                <a:cs typeface="Cascadia Code" panose="020B0609020000020004" pitchFamily="49" charset="0"/>
              </a:rPr>
              <a:t>, </a:t>
            </a:r>
            <a:r>
              <a:rPr lang="en-US" sz="1400" b="1" dirty="0">
                <a:solidFill>
                  <a:srgbClr val="CE9178"/>
                </a:solidFill>
                <a:effectLst/>
                <a:latin typeface="Arial Black" panose="020B0A04020102020204" pitchFamily="34" charset="0"/>
                <a:ea typeface="Cascadia Code" panose="020B0609020000020004" pitchFamily="49" charset="0"/>
                <a:cs typeface="Cascadia Code" panose="020B0609020000020004" pitchFamily="49" charset="0"/>
              </a:rPr>
              <a:t>"I'm always here to help you out"</a:t>
            </a:r>
            <a:r>
              <a:rPr lang="en-US" sz="1400" b="1" dirty="0">
                <a:solidFill>
                  <a:srgbClr val="CCCCCC"/>
                </a:solidFill>
                <a:effectLst/>
                <a:latin typeface="Arial Black" panose="020B0A04020102020204" pitchFamily="34" charset="0"/>
                <a:ea typeface="Cascadia Code" panose="020B0609020000020004" pitchFamily="49" charset="0"/>
                <a:cs typeface="Cascadia Code" panose="020B0609020000020004" pitchFamily="49" charset="0"/>
              </a:rPr>
              <a:t>, </a:t>
            </a:r>
            <a:r>
              <a:rPr lang="en-US" sz="1400" b="1" dirty="0">
                <a:solidFill>
                  <a:srgbClr val="CE9178"/>
                </a:solidFill>
                <a:effectLst/>
                <a:latin typeface="Arial Black" panose="020B0A04020102020204" pitchFamily="34" charset="0"/>
                <a:ea typeface="Cascadia Code" panose="020B0609020000020004" pitchFamily="49" charset="0"/>
                <a:cs typeface="Cascadia Code" panose="020B0609020000020004" pitchFamily="49" charset="0"/>
              </a:rPr>
              <a:t>"If you have any questions or concerns about mental health, don't hesitate to reach out to me. I am confident that all problems can be resolved."</a:t>
            </a:r>
            <a:r>
              <a:rPr lang="en-US" sz="1400" b="1" dirty="0">
                <a:solidFill>
                  <a:srgbClr val="CCCCCC"/>
                </a:solidFill>
                <a:effectLst/>
                <a:latin typeface="Arial Black" panose="020B0A04020102020204" pitchFamily="34" charset="0"/>
                <a:ea typeface="Cascadia Code" panose="020B0609020000020004" pitchFamily="49" charset="0"/>
                <a:cs typeface="Cascadia Code" panose="020B0609020000020004" pitchFamily="49" charset="0"/>
              </a:rPr>
              <a:t>, </a:t>
            </a:r>
            <a:r>
              <a:rPr lang="en-US" sz="1400" b="1" dirty="0">
                <a:solidFill>
                  <a:srgbClr val="CE9178"/>
                </a:solidFill>
                <a:effectLst/>
                <a:latin typeface="Arial Black" panose="020B0A04020102020204" pitchFamily="34" charset="0"/>
                <a:ea typeface="Cascadia Code" panose="020B0609020000020004" pitchFamily="49" charset="0"/>
                <a:cs typeface="Cascadia Code" panose="020B0609020000020004" pitchFamily="49" charset="0"/>
              </a:rPr>
              <a:t>"Sure, if you need any help, feel free to ask."</a:t>
            </a:r>
            <a:r>
              <a:rPr lang="en-US" sz="1400" b="1" dirty="0">
                <a:solidFill>
                  <a:srgbClr val="CCCCCC"/>
                </a:solidFill>
                <a:effectLst/>
                <a:latin typeface="Arial Black" panose="020B0A04020102020204" pitchFamily="34" charset="0"/>
                <a:ea typeface="Cascadia Code" panose="020B0609020000020004" pitchFamily="49" charset="0"/>
                <a:cs typeface="Cascadia Code" panose="020B0609020000020004" pitchFamily="49" charset="0"/>
              </a:rPr>
              <a:t>, </a:t>
            </a:r>
            <a:r>
              <a:rPr lang="en-US" sz="1400" b="1" dirty="0">
                <a:solidFill>
                  <a:srgbClr val="CE9178"/>
                </a:solidFill>
                <a:effectLst/>
                <a:latin typeface="Arial Black" panose="020B0A04020102020204" pitchFamily="34" charset="0"/>
                <a:ea typeface="Cascadia Code" panose="020B0609020000020004" pitchFamily="49" charset="0"/>
                <a:cs typeface="Cascadia Code" panose="020B0609020000020004" pitchFamily="49" charset="0"/>
              </a:rPr>
              <a:t>"Welcome, its my duty to help you out."</a:t>
            </a:r>
            <a:r>
              <a:rPr lang="en-US" sz="1400" b="1" dirty="0">
                <a:solidFill>
                  <a:srgbClr val="CCCCCC"/>
                </a:solidFill>
                <a:effectLst/>
                <a:latin typeface="Arial Black" panose="020B0A04020102020204" pitchFamily="34" charset="0"/>
                <a:ea typeface="Cascadia Code" panose="020B0609020000020004" pitchFamily="49" charset="0"/>
                <a:cs typeface="Cascadia Code" panose="020B0609020000020004" pitchFamily="49" charset="0"/>
              </a:rPr>
              <a:t>]</a:t>
            </a:r>
          </a:p>
          <a:p>
            <a:r>
              <a:rPr lang="en-US" sz="1400" b="1" dirty="0">
                <a:solidFill>
                  <a:srgbClr val="CCCCCC"/>
                </a:solidFill>
                <a:effectLst/>
                <a:latin typeface="Arial Black" panose="020B0A04020102020204" pitchFamily="34" charset="0"/>
                <a:ea typeface="Cascadia Code" panose="020B0609020000020004" pitchFamily="49" charset="0"/>
                <a:cs typeface="Cascadia Code" panose="020B0609020000020004" pitchFamily="49" charset="0"/>
              </a:rPr>
              <a:t>        },</a:t>
            </a:r>
          </a:p>
          <a:p>
            <a:endParaRPr lang="en-IN" sz="1400" b="1" dirty="0">
              <a:latin typeface="Arial Black" panose="020B0A04020102020204" pitchFamily="34" charset="0"/>
              <a:ea typeface="Cascadia Code" panose="020B0609020000020004" pitchFamily="49" charset="0"/>
              <a:cs typeface="Cascadia Code" panose="020B0609020000020004" pitchFamily="49" charset="0"/>
            </a:endParaRPr>
          </a:p>
        </p:txBody>
      </p:sp>
    </p:spTree>
    <p:extLst>
      <p:ext uri="{BB962C8B-B14F-4D97-AF65-F5344CB8AC3E}">
        <p14:creationId xmlns:p14="http://schemas.microsoft.com/office/powerpoint/2010/main" val="3141811806"/>
      </p:ext>
    </p:extLst>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15BD0ED-81FB-7707-CED9-621986D198B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58001"/>
          </a:xfrm>
          <a:prstGeom prst="rect">
            <a:avLst/>
          </a:prstGeom>
        </p:spPr>
      </p:pic>
      <p:sp>
        <p:nvSpPr>
          <p:cNvPr id="2" name="TextBox 1">
            <a:extLst>
              <a:ext uri="{FF2B5EF4-FFF2-40B4-BE49-F238E27FC236}">
                <a16:creationId xmlns:a16="http://schemas.microsoft.com/office/drawing/2014/main" id="{A228574E-76CB-37CC-9BB8-1153247D1EC5}"/>
              </a:ext>
            </a:extLst>
          </p:cNvPr>
          <p:cNvSpPr txBox="1"/>
          <p:nvPr/>
        </p:nvSpPr>
        <p:spPr>
          <a:xfrm>
            <a:off x="491613" y="2222091"/>
            <a:ext cx="9596284" cy="2246769"/>
          </a:xfrm>
          <a:prstGeom prst="rect">
            <a:avLst/>
          </a:prstGeom>
          <a:noFill/>
        </p:spPr>
        <p:txBody>
          <a:bodyPr wrap="square" rtlCol="0">
            <a:spAutoFit/>
          </a:bodyPr>
          <a:lstStyle/>
          <a:p>
            <a:r>
              <a:rPr lang="en-US" sz="1400" b="1" dirty="0">
                <a:solidFill>
                  <a:srgbClr val="CCCCCC"/>
                </a:solidFill>
                <a:effectLst/>
                <a:latin typeface="Arial Black" panose="020B0A04020102020204" pitchFamily="34" charset="0"/>
                <a:ea typeface="Cascadia Code" panose="020B0609020000020004" pitchFamily="49" charset="0"/>
                <a:cs typeface="Cascadia Code" panose="020B0609020000020004" pitchFamily="49" charset="0"/>
              </a:rPr>
              <a:t>{</a:t>
            </a:r>
          </a:p>
          <a:p>
            <a:r>
              <a:rPr lang="en-US" sz="1400" b="1" dirty="0">
                <a:solidFill>
                  <a:srgbClr val="CCCCCC"/>
                </a:solidFill>
                <a:effectLst/>
                <a:latin typeface="Arial Black" panose="020B0A04020102020204" pitchFamily="34" charset="0"/>
                <a:ea typeface="Cascadia Code" panose="020B0609020000020004" pitchFamily="49" charset="0"/>
                <a:cs typeface="Cascadia Code" panose="020B0609020000020004" pitchFamily="49" charset="0"/>
              </a:rPr>
              <a:t>            </a:t>
            </a:r>
            <a:r>
              <a:rPr lang="en-US" sz="1400" b="1" dirty="0">
                <a:solidFill>
                  <a:srgbClr val="9CDCFE"/>
                </a:solidFill>
                <a:effectLst/>
                <a:latin typeface="Arial Black" panose="020B0A04020102020204" pitchFamily="34" charset="0"/>
                <a:ea typeface="Cascadia Code" panose="020B0609020000020004" pitchFamily="49" charset="0"/>
                <a:cs typeface="Cascadia Code" panose="020B0609020000020004" pitchFamily="49" charset="0"/>
              </a:rPr>
              <a:t>"tag"</a:t>
            </a:r>
            <a:r>
              <a:rPr lang="en-US" sz="1400" b="1" dirty="0">
                <a:solidFill>
                  <a:srgbClr val="CCCCCC"/>
                </a:solidFill>
                <a:effectLst/>
                <a:latin typeface="Arial Black" panose="020B0A04020102020204" pitchFamily="34" charset="0"/>
                <a:ea typeface="Cascadia Code" panose="020B0609020000020004" pitchFamily="49" charset="0"/>
                <a:cs typeface="Cascadia Code" panose="020B0609020000020004" pitchFamily="49" charset="0"/>
              </a:rPr>
              <a:t>: </a:t>
            </a:r>
            <a:r>
              <a:rPr lang="en-US" sz="1400" b="1" dirty="0">
                <a:solidFill>
                  <a:srgbClr val="CE9178"/>
                </a:solidFill>
                <a:effectLst/>
                <a:latin typeface="Arial Black" panose="020B0A04020102020204" pitchFamily="34" charset="0"/>
                <a:ea typeface="Cascadia Code" panose="020B0609020000020004" pitchFamily="49" charset="0"/>
                <a:cs typeface="Cascadia Code" panose="020B0609020000020004" pitchFamily="49" charset="0"/>
              </a:rPr>
              <a:t>"goodbye"</a:t>
            </a:r>
            <a:r>
              <a:rPr lang="en-US" sz="1400" b="1" dirty="0">
                <a:solidFill>
                  <a:srgbClr val="CCCCCC"/>
                </a:solidFill>
                <a:effectLst/>
                <a:latin typeface="Arial Black" panose="020B0A04020102020204" pitchFamily="34" charset="0"/>
                <a:ea typeface="Cascadia Code" panose="020B0609020000020004" pitchFamily="49" charset="0"/>
                <a:cs typeface="Cascadia Code" panose="020B0609020000020004" pitchFamily="49" charset="0"/>
              </a:rPr>
              <a:t>,</a:t>
            </a:r>
          </a:p>
          <a:p>
            <a:r>
              <a:rPr lang="en-US" sz="1400" b="1" dirty="0">
                <a:solidFill>
                  <a:srgbClr val="CCCCCC"/>
                </a:solidFill>
                <a:effectLst/>
                <a:latin typeface="Arial Black" panose="020B0A04020102020204" pitchFamily="34" charset="0"/>
                <a:ea typeface="Cascadia Code" panose="020B0609020000020004" pitchFamily="49" charset="0"/>
                <a:cs typeface="Cascadia Code" panose="020B0609020000020004" pitchFamily="49" charset="0"/>
              </a:rPr>
              <a:t>            </a:t>
            </a:r>
            <a:r>
              <a:rPr lang="en-US" sz="1400" b="1" dirty="0">
                <a:solidFill>
                  <a:srgbClr val="9CDCFE"/>
                </a:solidFill>
                <a:effectLst/>
                <a:latin typeface="Arial Black" panose="020B0A04020102020204" pitchFamily="34" charset="0"/>
                <a:ea typeface="Cascadia Code" panose="020B0609020000020004" pitchFamily="49" charset="0"/>
                <a:cs typeface="Cascadia Code" panose="020B0609020000020004" pitchFamily="49" charset="0"/>
              </a:rPr>
              <a:t>"patterns"</a:t>
            </a:r>
            <a:r>
              <a:rPr lang="en-US" sz="1400" b="1" dirty="0">
                <a:solidFill>
                  <a:srgbClr val="CCCCCC"/>
                </a:solidFill>
                <a:effectLst/>
                <a:latin typeface="Arial Black" panose="020B0A04020102020204" pitchFamily="34" charset="0"/>
                <a:ea typeface="Cascadia Code" panose="020B0609020000020004" pitchFamily="49" charset="0"/>
                <a:cs typeface="Cascadia Code" panose="020B0609020000020004" pitchFamily="49" charset="0"/>
              </a:rPr>
              <a:t>: [</a:t>
            </a:r>
            <a:r>
              <a:rPr lang="en-US" sz="1400" b="1" dirty="0">
                <a:solidFill>
                  <a:srgbClr val="CE9178"/>
                </a:solidFill>
                <a:effectLst/>
                <a:latin typeface="Arial Black" panose="020B0A04020102020204" pitchFamily="34" charset="0"/>
                <a:ea typeface="Cascadia Code" panose="020B0609020000020004" pitchFamily="49" charset="0"/>
                <a:cs typeface="Cascadia Code" panose="020B0609020000020004" pitchFamily="49" charset="0"/>
              </a:rPr>
              <a:t>"Bye"</a:t>
            </a:r>
            <a:r>
              <a:rPr lang="en-US" sz="1400" b="1" dirty="0">
                <a:solidFill>
                  <a:srgbClr val="CCCCCC"/>
                </a:solidFill>
                <a:effectLst/>
                <a:latin typeface="Arial Black" panose="020B0A04020102020204" pitchFamily="34" charset="0"/>
                <a:ea typeface="Cascadia Code" panose="020B0609020000020004" pitchFamily="49" charset="0"/>
                <a:cs typeface="Cascadia Code" panose="020B0609020000020004" pitchFamily="49" charset="0"/>
              </a:rPr>
              <a:t>, </a:t>
            </a:r>
            <a:r>
              <a:rPr lang="en-US" sz="1400" b="1" dirty="0">
                <a:solidFill>
                  <a:srgbClr val="CE9178"/>
                </a:solidFill>
                <a:effectLst/>
                <a:latin typeface="Arial Black" panose="020B0A04020102020204" pitchFamily="34" charset="0"/>
                <a:ea typeface="Cascadia Code" panose="020B0609020000020004" pitchFamily="49" charset="0"/>
                <a:cs typeface="Cascadia Code" panose="020B0609020000020004" pitchFamily="49" charset="0"/>
              </a:rPr>
              <a:t>"See you later"</a:t>
            </a:r>
            <a:r>
              <a:rPr lang="en-US" sz="1400" b="1" dirty="0">
                <a:solidFill>
                  <a:srgbClr val="CCCCCC"/>
                </a:solidFill>
                <a:effectLst/>
                <a:latin typeface="Arial Black" panose="020B0A04020102020204" pitchFamily="34" charset="0"/>
                <a:ea typeface="Cascadia Code" panose="020B0609020000020004" pitchFamily="49" charset="0"/>
                <a:cs typeface="Cascadia Code" panose="020B0609020000020004" pitchFamily="49" charset="0"/>
              </a:rPr>
              <a:t>, </a:t>
            </a:r>
            <a:r>
              <a:rPr lang="en-US" sz="1400" b="1" dirty="0">
                <a:solidFill>
                  <a:srgbClr val="CE9178"/>
                </a:solidFill>
                <a:effectLst/>
                <a:latin typeface="Arial Black" panose="020B0A04020102020204" pitchFamily="34" charset="0"/>
                <a:ea typeface="Cascadia Code" panose="020B0609020000020004" pitchFamily="49" charset="0"/>
                <a:cs typeface="Cascadia Code" panose="020B0609020000020004" pitchFamily="49" charset="0"/>
              </a:rPr>
              <a:t>"Goodbye"</a:t>
            </a:r>
            <a:r>
              <a:rPr lang="en-US" sz="1400" b="1" dirty="0">
                <a:solidFill>
                  <a:srgbClr val="CCCCCC"/>
                </a:solidFill>
                <a:effectLst/>
                <a:latin typeface="Arial Black" panose="020B0A04020102020204" pitchFamily="34" charset="0"/>
                <a:ea typeface="Cascadia Code" panose="020B0609020000020004" pitchFamily="49" charset="0"/>
                <a:cs typeface="Cascadia Code" panose="020B0609020000020004" pitchFamily="49" charset="0"/>
              </a:rPr>
              <a:t>, </a:t>
            </a:r>
            <a:r>
              <a:rPr lang="en-US" sz="1400" b="1" dirty="0">
                <a:solidFill>
                  <a:srgbClr val="CE9178"/>
                </a:solidFill>
                <a:effectLst/>
                <a:latin typeface="Arial Black" panose="020B0A04020102020204" pitchFamily="34" charset="0"/>
                <a:ea typeface="Cascadia Code" panose="020B0609020000020004" pitchFamily="49" charset="0"/>
                <a:cs typeface="Cascadia Code" panose="020B0609020000020004" pitchFamily="49" charset="0"/>
              </a:rPr>
              <a:t>"Have a great day"</a:t>
            </a:r>
            <a:r>
              <a:rPr lang="en-US" sz="1400" b="1" dirty="0">
                <a:solidFill>
                  <a:srgbClr val="CCCCCC"/>
                </a:solidFill>
                <a:effectLst/>
                <a:latin typeface="Arial Black" panose="020B0A04020102020204" pitchFamily="34" charset="0"/>
                <a:ea typeface="Cascadia Code" panose="020B0609020000020004" pitchFamily="49" charset="0"/>
                <a:cs typeface="Cascadia Code" panose="020B0609020000020004" pitchFamily="49" charset="0"/>
              </a:rPr>
              <a:t>, </a:t>
            </a:r>
            <a:r>
              <a:rPr lang="en-US" sz="1400" b="1" dirty="0">
                <a:solidFill>
                  <a:srgbClr val="CE9178"/>
                </a:solidFill>
                <a:effectLst/>
                <a:latin typeface="Arial Black" panose="020B0A04020102020204" pitchFamily="34" charset="0"/>
                <a:ea typeface="Cascadia Code" panose="020B0609020000020004" pitchFamily="49" charset="0"/>
                <a:cs typeface="Cascadia Code" panose="020B0609020000020004" pitchFamily="49" charset="0"/>
              </a:rPr>
              <a:t>"Thanks for chatting"</a:t>
            </a:r>
            <a:r>
              <a:rPr lang="en-US" sz="1400" b="1" dirty="0">
                <a:solidFill>
                  <a:srgbClr val="CCCCCC"/>
                </a:solidFill>
                <a:effectLst/>
                <a:latin typeface="Arial Black" panose="020B0A04020102020204" pitchFamily="34" charset="0"/>
                <a:ea typeface="Cascadia Code" panose="020B0609020000020004" pitchFamily="49" charset="0"/>
                <a:cs typeface="Cascadia Code" panose="020B0609020000020004" pitchFamily="49" charset="0"/>
              </a:rPr>
              <a:t>],</a:t>
            </a:r>
          </a:p>
          <a:p>
            <a:r>
              <a:rPr lang="en-US" sz="1400" b="1" dirty="0">
                <a:solidFill>
                  <a:srgbClr val="CCCCCC"/>
                </a:solidFill>
                <a:effectLst/>
                <a:latin typeface="Arial Black" panose="020B0A04020102020204" pitchFamily="34" charset="0"/>
                <a:ea typeface="Cascadia Code" panose="020B0609020000020004" pitchFamily="49" charset="0"/>
                <a:cs typeface="Cascadia Code" panose="020B0609020000020004" pitchFamily="49" charset="0"/>
              </a:rPr>
              <a:t>            </a:t>
            </a:r>
            <a:r>
              <a:rPr lang="en-US" sz="1400" b="1" dirty="0">
                <a:solidFill>
                  <a:srgbClr val="9CDCFE"/>
                </a:solidFill>
                <a:effectLst/>
                <a:latin typeface="Arial Black" panose="020B0A04020102020204" pitchFamily="34" charset="0"/>
                <a:ea typeface="Cascadia Code" panose="020B0609020000020004" pitchFamily="49" charset="0"/>
                <a:cs typeface="Cascadia Code" panose="020B0609020000020004" pitchFamily="49" charset="0"/>
              </a:rPr>
              <a:t>"responses"</a:t>
            </a:r>
            <a:r>
              <a:rPr lang="en-US" sz="1400" b="1" dirty="0">
                <a:solidFill>
                  <a:srgbClr val="CCCCCC"/>
                </a:solidFill>
                <a:effectLst/>
                <a:latin typeface="Arial Black" panose="020B0A04020102020204" pitchFamily="34" charset="0"/>
                <a:ea typeface="Cascadia Code" panose="020B0609020000020004" pitchFamily="49" charset="0"/>
                <a:cs typeface="Cascadia Code" panose="020B0609020000020004" pitchFamily="49" charset="0"/>
              </a:rPr>
              <a:t>: [</a:t>
            </a:r>
            <a:r>
              <a:rPr lang="en-US" sz="1400" b="1" dirty="0">
                <a:solidFill>
                  <a:srgbClr val="CE9178"/>
                </a:solidFill>
                <a:effectLst/>
                <a:latin typeface="Arial Black" panose="020B0A04020102020204" pitchFamily="34" charset="0"/>
                <a:ea typeface="Cascadia Code" panose="020B0609020000020004" pitchFamily="49" charset="0"/>
                <a:cs typeface="Cascadia Code" panose="020B0609020000020004" pitchFamily="49" charset="0"/>
              </a:rPr>
              <a:t>"See you later!"</a:t>
            </a:r>
            <a:r>
              <a:rPr lang="en-US" sz="1400" b="1" dirty="0">
                <a:solidFill>
                  <a:srgbClr val="CCCCCC"/>
                </a:solidFill>
                <a:effectLst/>
                <a:latin typeface="Arial Black" panose="020B0A04020102020204" pitchFamily="34" charset="0"/>
                <a:ea typeface="Cascadia Code" panose="020B0609020000020004" pitchFamily="49" charset="0"/>
                <a:cs typeface="Cascadia Code" panose="020B0609020000020004" pitchFamily="49" charset="0"/>
              </a:rPr>
              <a:t>, </a:t>
            </a:r>
            <a:r>
              <a:rPr lang="en-US" sz="1400" b="1" dirty="0">
                <a:solidFill>
                  <a:srgbClr val="CE9178"/>
                </a:solidFill>
                <a:effectLst/>
                <a:latin typeface="Arial Black" panose="020B0A04020102020204" pitchFamily="34" charset="0"/>
                <a:ea typeface="Cascadia Code" panose="020B0609020000020004" pitchFamily="49" charset="0"/>
                <a:cs typeface="Cascadia Code" panose="020B0609020000020004" pitchFamily="49" charset="0"/>
              </a:rPr>
              <a:t>"Goodbye!"</a:t>
            </a:r>
            <a:r>
              <a:rPr lang="en-US" sz="1400" b="1" dirty="0">
                <a:solidFill>
                  <a:srgbClr val="CCCCCC"/>
                </a:solidFill>
                <a:effectLst/>
                <a:latin typeface="Arial Black" panose="020B0A04020102020204" pitchFamily="34" charset="0"/>
                <a:ea typeface="Cascadia Code" panose="020B0609020000020004" pitchFamily="49" charset="0"/>
                <a:cs typeface="Cascadia Code" panose="020B0609020000020004" pitchFamily="49" charset="0"/>
              </a:rPr>
              <a:t>, </a:t>
            </a:r>
            <a:r>
              <a:rPr lang="en-US" sz="1400" b="1" dirty="0">
                <a:solidFill>
                  <a:srgbClr val="CE9178"/>
                </a:solidFill>
                <a:effectLst/>
                <a:latin typeface="Arial Black" panose="020B0A04020102020204" pitchFamily="34" charset="0"/>
                <a:ea typeface="Cascadia Code" panose="020B0609020000020004" pitchFamily="49" charset="0"/>
                <a:cs typeface="Cascadia Code" panose="020B0609020000020004" pitchFamily="49" charset="0"/>
              </a:rPr>
              <a:t>"Have a great day!"</a:t>
            </a:r>
            <a:r>
              <a:rPr lang="en-US" sz="1400" b="1" dirty="0">
                <a:solidFill>
                  <a:srgbClr val="CCCCCC"/>
                </a:solidFill>
                <a:effectLst/>
                <a:latin typeface="Arial Black" panose="020B0A04020102020204" pitchFamily="34" charset="0"/>
                <a:ea typeface="Cascadia Code" panose="020B0609020000020004" pitchFamily="49" charset="0"/>
                <a:cs typeface="Cascadia Code" panose="020B0609020000020004" pitchFamily="49" charset="0"/>
              </a:rPr>
              <a:t>, </a:t>
            </a:r>
            <a:r>
              <a:rPr lang="en-US" sz="1400" b="1" dirty="0">
                <a:solidFill>
                  <a:srgbClr val="CE9178"/>
                </a:solidFill>
                <a:effectLst/>
                <a:latin typeface="Arial Black" panose="020B0A04020102020204" pitchFamily="34" charset="0"/>
                <a:ea typeface="Cascadia Code" panose="020B0609020000020004" pitchFamily="49" charset="0"/>
                <a:cs typeface="Cascadia Code" panose="020B0609020000020004" pitchFamily="49" charset="0"/>
              </a:rPr>
              <a:t>"Thanks for chatting!"</a:t>
            </a:r>
            <a:r>
              <a:rPr lang="en-US" sz="1400" b="1" dirty="0">
                <a:solidFill>
                  <a:srgbClr val="CCCCCC"/>
                </a:solidFill>
                <a:effectLst/>
                <a:latin typeface="Arial Black" panose="020B0A04020102020204" pitchFamily="34" charset="0"/>
                <a:ea typeface="Cascadia Code" panose="020B0609020000020004" pitchFamily="49" charset="0"/>
                <a:cs typeface="Cascadia Code" panose="020B0609020000020004" pitchFamily="49" charset="0"/>
              </a:rPr>
              <a:t>, </a:t>
            </a:r>
            <a:r>
              <a:rPr lang="en-US" sz="1400" b="1" dirty="0">
                <a:solidFill>
                  <a:srgbClr val="CE9178"/>
                </a:solidFill>
                <a:effectLst/>
                <a:latin typeface="Arial Black" panose="020B0A04020102020204" pitchFamily="34" charset="0"/>
                <a:ea typeface="Cascadia Code" panose="020B0609020000020004" pitchFamily="49" charset="0"/>
                <a:cs typeface="Cascadia Code" panose="020B0609020000020004" pitchFamily="49" charset="0"/>
              </a:rPr>
              <a:t>"Feel free to come back anytime"</a:t>
            </a:r>
            <a:r>
              <a:rPr lang="en-US" sz="1400" b="1" dirty="0">
                <a:solidFill>
                  <a:srgbClr val="CCCCCC"/>
                </a:solidFill>
                <a:effectLst/>
                <a:latin typeface="Arial Black" panose="020B0A04020102020204" pitchFamily="34" charset="0"/>
                <a:ea typeface="Cascadia Code" panose="020B0609020000020004" pitchFamily="49" charset="0"/>
                <a:cs typeface="Cascadia Code" panose="020B0609020000020004" pitchFamily="49" charset="0"/>
              </a:rPr>
              <a:t>]</a:t>
            </a:r>
          </a:p>
          <a:p>
            <a:r>
              <a:rPr lang="en-US" sz="1400" b="1" dirty="0">
                <a:solidFill>
                  <a:srgbClr val="CCCCCC"/>
                </a:solidFill>
                <a:effectLst/>
                <a:latin typeface="Arial Black" panose="020B0A04020102020204" pitchFamily="34" charset="0"/>
                <a:ea typeface="Cascadia Code" panose="020B0609020000020004" pitchFamily="49" charset="0"/>
                <a:cs typeface="Cascadia Code" panose="020B0609020000020004" pitchFamily="49" charset="0"/>
              </a:rPr>
              <a:t>        }</a:t>
            </a:r>
          </a:p>
          <a:p>
            <a:r>
              <a:rPr lang="en-US" sz="1400" b="1" dirty="0">
                <a:solidFill>
                  <a:srgbClr val="CCCCCC"/>
                </a:solidFill>
                <a:effectLst/>
                <a:latin typeface="Arial Black" panose="020B0A04020102020204" pitchFamily="34" charset="0"/>
                <a:ea typeface="Cascadia Code" panose="020B0609020000020004" pitchFamily="49" charset="0"/>
                <a:cs typeface="Cascadia Code" panose="020B0609020000020004" pitchFamily="49" charset="0"/>
              </a:rPr>
              <a:t>    ]</a:t>
            </a:r>
          </a:p>
          <a:p>
            <a:r>
              <a:rPr lang="en-US" sz="1400" b="1" dirty="0">
                <a:solidFill>
                  <a:srgbClr val="CCCCCC"/>
                </a:solidFill>
                <a:effectLst/>
                <a:latin typeface="Arial Black" panose="020B0A04020102020204" pitchFamily="34" charset="0"/>
                <a:ea typeface="Cascadia Code" panose="020B0609020000020004" pitchFamily="49" charset="0"/>
                <a:cs typeface="Cascadia Code" panose="020B0609020000020004" pitchFamily="49" charset="0"/>
              </a:rPr>
              <a:t>}</a:t>
            </a:r>
          </a:p>
          <a:p>
            <a:endParaRPr lang="en-IN" sz="1400" dirty="0"/>
          </a:p>
        </p:txBody>
      </p:sp>
    </p:spTree>
    <p:extLst>
      <p:ext uri="{BB962C8B-B14F-4D97-AF65-F5344CB8AC3E}">
        <p14:creationId xmlns:p14="http://schemas.microsoft.com/office/powerpoint/2010/main" val="3598615308"/>
      </p:ext>
    </p:extLst>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15BD0ED-81FB-7707-CED9-621986D198B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1"/>
          </a:xfrm>
          <a:prstGeom prst="rect">
            <a:avLst/>
          </a:prstGeom>
        </p:spPr>
      </p:pic>
      <p:sp>
        <p:nvSpPr>
          <p:cNvPr id="2" name="TextBox 1">
            <a:extLst>
              <a:ext uri="{FF2B5EF4-FFF2-40B4-BE49-F238E27FC236}">
                <a16:creationId xmlns:a16="http://schemas.microsoft.com/office/drawing/2014/main" id="{A7CB1BC0-21B9-0218-5044-442BAE0FE517}"/>
              </a:ext>
            </a:extLst>
          </p:cNvPr>
          <p:cNvSpPr txBox="1"/>
          <p:nvPr/>
        </p:nvSpPr>
        <p:spPr>
          <a:xfrm>
            <a:off x="1037303" y="914400"/>
            <a:ext cx="10117394" cy="769441"/>
          </a:xfrm>
          <a:prstGeom prst="rect">
            <a:avLst/>
          </a:prstGeom>
          <a:noFill/>
        </p:spPr>
        <p:txBody>
          <a:bodyPr wrap="square" rtlCol="0">
            <a:spAutoFit/>
          </a:bodyPr>
          <a:lstStyle/>
          <a:p>
            <a:r>
              <a:rPr lang="en-US" sz="4400" dirty="0">
                <a:latin typeface="Stencil" panose="040409050D0802020404" pitchFamily="82" charset="0"/>
              </a:rPr>
              <a:t>EXPLANATION FOR CODE</a:t>
            </a:r>
            <a:endParaRPr lang="en-IN" sz="4400" dirty="0">
              <a:latin typeface="Stencil" panose="040409050D0802020404" pitchFamily="82" charset="0"/>
            </a:endParaRPr>
          </a:p>
        </p:txBody>
      </p:sp>
      <p:sp>
        <p:nvSpPr>
          <p:cNvPr id="3" name="TextBox 2">
            <a:extLst>
              <a:ext uri="{FF2B5EF4-FFF2-40B4-BE49-F238E27FC236}">
                <a16:creationId xmlns:a16="http://schemas.microsoft.com/office/drawing/2014/main" id="{0CE6FFDE-C82F-E1AB-7E3C-8236076ED030}"/>
              </a:ext>
            </a:extLst>
          </p:cNvPr>
          <p:cNvSpPr txBox="1"/>
          <p:nvPr/>
        </p:nvSpPr>
        <p:spPr>
          <a:xfrm>
            <a:off x="698090" y="1683841"/>
            <a:ext cx="9576619" cy="5016758"/>
          </a:xfrm>
          <a:prstGeom prst="rect">
            <a:avLst/>
          </a:prstGeom>
          <a:noFill/>
        </p:spPr>
        <p:txBody>
          <a:bodyPr wrap="square" rtlCol="0">
            <a:spAutoFit/>
          </a:bodyPr>
          <a:lstStyle/>
          <a:p>
            <a:pPr marL="342900" indent="-342900">
              <a:buAutoNum type="arabicPeriod"/>
            </a:pPr>
            <a:r>
              <a:rPr lang="en-US" sz="2000" dirty="0">
                <a:latin typeface="Arial" panose="020B0604020202020204" pitchFamily="34" charset="0"/>
                <a:cs typeface="Arial" panose="020B0604020202020204" pitchFamily="34" charset="0"/>
              </a:rPr>
              <a:t>Load Data: The chatbot reads intents and responses from a </a:t>
            </a:r>
            <a:r>
              <a:rPr lang="en-US" sz="2000" dirty="0" err="1">
                <a:latin typeface="Arial" panose="020B0604020202020204" pitchFamily="34" charset="0"/>
                <a:cs typeface="Arial" panose="020B0604020202020204" pitchFamily="34" charset="0"/>
              </a:rPr>
              <a:t>json</a:t>
            </a:r>
            <a:r>
              <a:rPr lang="en-US" sz="2000" dirty="0">
                <a:latin typeface="Arial" panose="020B0604020202020204" pitchFamily="34" charset="0"/>
                <a:cs typeface="Arial" panose="020B0604020202020204" pitchFamily="34" charset="0"/>
              </a:rPr>
              <a:t> file, which defines how it should respond to different user inputs.</a:t>
            </a:r>
          </a:p>
          <a:p>
            <a:pPr marL="342900" indent="-342900">
              <a:buAutoNum type="arabicPeriod"/>
            </a:pPr>
            <a:r>
              <a:rPr lang="en-US" sz="2000" dirty="0">
                <a:latin typeface="Arial" panose="020B0604020202020204" pitchFamily="34" charset="0"/>
                <a:cs typeface="Arial" panose="020B0604020202020204" pitchFamily="34" charset="0"/>
              </a:rPr>
              <a:t>Preprocessing: It tokenizes (splits) the input text into words, converts them to a uniform format (lowercase, stemmed), and organizes these words into a list. It also associates these words with corresponding tags (intents) from the data.</a:t>
            </a:r>
          </a:p>
          <a:p>
            <a:pPr marL="342900" indent="-342900">
              <a:buAutoNum type="arabicPeriod"/>
            </a:pPr>
            <a:r>
              <a:rPr lang="en-US" sz="2000" dirty="0">
                <a:latin typeface="Arial" panose="020B0604020202020204" pitchFamily="34" charset="0"/>
                <a:cs typeface="Arial" panose="020B0604020202020204" pitchFamily="34" charset="0"/>
              </a:rPr>
              <a:t>Create Training Data: The words are converted into a "bag of words" format (a binary vector representing the presence of words in a sentence). The tags are one-hot encoded (converted into binary vectors).</a:t>
            </a:r>
          </a:p>
          <a:p>
            <a:pPr marL="342900" indent="-342900">
              <a:buAutoNum type="arabicPeriod"/>
            </a:pPr>
            <a:r>
              <a:rPr lang="en-US" sz="2000" dirty="0">
                <a:latin typeface="Arial" panose="020B0604020202020204" pitchFamily="34" charset="0"/>
                <a:cs typeface="Arial" panose="020B0604020202020204" pitchFamily="34" charset="0"/>
              </a:rPr>
              <a:t>Build and Train Model: A neural network model is created using TensorFlow, with layers for processing the data. The model is trained on the prepared data to learn how to associate user inputs (patterns) with the correct responses (intents).</a:t>
            </a:r>
          </a:p>
          <a:p>
            <a:pPr marL="342900" indent="-342900">
              <a:buAutoNum type="arabicPeriod"/>
            </a:pPr>
            <a:r>
              <a:rPr lang="en-US" sz="2000" dirty="0">
                <a:latin typeface="Arial" panose="020B0604020202020204" pitchFamily="34" charset="0"/>
                <a:cs typeface="Arial" panose="020B0604020202020204" pitchFamily="34" charset="0"/>
              </a:rPr>
              <a:t>Chat Function: Once trained, the chatbot can take user input, process it, predict the intent, and respond with a pre-defined message associated with that intent.</a:t>
            </a:r>
          </a:p>
          <a:p>
            <a:pPr marL="342900" indent="-342900">
              <a:buAutoNum type="arabicPeriod"/>
            </a:pPr>
            <a:r>
              <a:rPr lang="en-US" sz="2000" dirty="0">
                <a:latin typeface="Arial" panose="020B0604020202020204" pitchFamily="34" charset="0"/>
                <a:cs typeface="Arial" panose="020B0604020202020204" pitchFamily="34" charset="0"/>
              </a:rPr>
              <a:t>Start Chatting: The bot continuously interacts with the user until the user types "quit".</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1824159"/>
      </p:ext>
    </p:extLst>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15BD0ED-81FB-7707-CED9-621986D198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
            <a:ext cx="12192000" cy="6858001"/>
          </a:xfrm>
          <a:prstGeom prst="rect">
            <a:avLst/>
          </a:prstGeom>
        </p:spPr>
      </p:pic>
      <p:sp>
        <p:nvSpPr>
          <p:cNvPr id="2" name="TextBox 1">
            <a:extLst>
              <a:ext uri="{FF2B5EF4-FFF2-40B4-BE49-F238E27FC236}">
                <a16:creationId xmlns:a16="http://schemas.microsoft.com/office/drawing/2014/main" id="{E4531601-770E-2B0E-57B2-6FEFB145FA4B}"/>
              </a:ext>
            </a:extLst>
          </p:cNvPr>
          <p:cNvSpPr txBox="1"/>
          <p:nvPr/>
        </p:nvSpPr>
        <p:spPr>
          <a:xfrm>
            <a:off x="1152013" y="748890"/>
            <a:ext cx="7305040" cy="769441"/>
          </a:xfrm>
          <a:prstGeom prst="rect">
            <a:avLst/>
          </a:prstGeom>
          <a:noFill/>
        </p:spPr>
        <p:txBody>
          <a:bodyPr wrap="square" rtlCol="0">
            <a:spAutoFit/>
          </a:bodyPr>
          <a:lstStyle/>
          <a:p>
            <a:r>
              <a:rPr lang="en-IN" sz="4400" dirty="0">
                <a:latin typeface="Stencil" panose="040409050D0802020404" pitchFamily="82" charset="0"/>
              </a:rPr>
              <a:t>SIMULATION VIDEO </a:t>
            </a:r>
          </a:p>
        </p:txBody>
      </p:sp>
      <p:pic>
        <p:nvPicPr>
          <p:cNvPr id="3" name="SIMULATION">
            <a:hlinkClick r:id="" action="ppaction://media"/>
            <a:extLst>
              <a:ext uri="{FF2B5EF4-FFF2-40B4-BE49-F238E27FC236}">
                <a16:creationId xmlns:a16="http://schemas.microsoft.com/office/drawing/2014/main" id="{F9AB8B5E-F6AA-AE81-1475-D68A6428AD4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917291" y="1625205"/>
            <a:ext cx="8021244" cy="3962795"/>
          </a:xfrm>
          <a:prstGeom prst="rect">
            <a:avLst/>
          </a:prstGeom>
        </p:spPr>
      </p:pic>
    </p:spTree>
    <p:extLst>
      <p:ext uri="{BB962C8B-B14F-4D97-AF65-F5344CB8AC3E}">
        <p14:creationId xmlns:p14="http://schemas.microsoft.com/office/powerpoint/2010/main" val="99811588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217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F2B741-88D0-D0D9-3A6C-2F236C399568}"/>
              </a:ext>
            </a:extLst>
          </p:cNvPr>
          <p:cNvSpPr/>
          <p:nvPr/>
        </p:nvSpPr>
        <p:spPr>
          <a:xfrm>
            <a:off x="0" y="0"/>
            <a:ext cx="4277360" cy="6858000"/>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Rectangle 3">
            <a:extLst>
              <a:ext uri="{FF2B5EF4-FFF2-40B4-BE49-F238E27FC236}">
                <a16:creationId xmlns:a16="http://schemas.microsoft.com/office/drawing/2014/main" id="{D05C0389-0F59-D2E3-8418-CDA0645EF986}"/>
              </a:ext>
            </a:extLst>
          </p:cNvPr>
          <p:cNvSpPr/>
          <p:nvPr/>
        </p:nvSpPr>
        <p:spPr>
          <a:xfrm>
            <a:off x="4277360" y="0"/>
            <a:ext cx="4277360" cy="6858000"/>
          </a:xfrm>
          <a:prstGeom prst="rect">
            <a:avLst/>
          </a:prstGeom>
          <a:solidFill>
            <a:srgbClr val="26437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C9FF4771-ED72-7292-1EDC-FDFAF513FABC}"/>
              </a:ext>
            </a:extLst>
          </p:cNvPr>
          <p:cNvSpPr/>
          <p:nvPr/>
        </p:nvSpPr>
        <p:spPr>
          <a:xfrm>
            <a:off x="8554720" y="0"/>
            <a:ext cx="4277360" cy="6858000"/>
          </a:xfrm>
          <a:prstGeom prst="rect">
            <a:avLst/>
          </a:prstGeom>
          <a:solidFill>
            <a:srgbClr val="2E5292"/>
          </a:solid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C86BAC46-A900-6F18-2D8E-B649807159F3}"/>
              </a:ext>
            </a:extLst>
          </p:cNvPr>
          <p:cNvSpPr txBox="1"/>
          <p:nvPr/>
        </p:nvSpPr>
        <p:spPr>
          <a:xfrm>
            <a:off x="680720" y="294640"/>
            <a:ext cx="11511280" cy="1938992"/>
          </a:xfrm>
          <a:prstGeom prst="rect">
            <a:avLst/>
          </a:prstGeom>
          <a:noFill/>
        </p:spPr>
        <p:txBody>
          <a:bodyPr wrap="square" rtlCol="0">
            <a:spAutoFit/>
          </a:bodyPr>
          <a:lstStyle/>
          <a:p>
            <a:r>
              <a:rPr lang="en-IN" sz="6000" dirty="0">
                <a:solidFill>
                  <a:schemeClr val="bg1"/>
                </a:solidFill>
                <a:latin typeface="Stencil" panose="040409050D0802020404" pitchFamily="82" charset="0"/>
              </a:rPr>
              <a:t>TEAM NAME : TECH TRIO </a:t>
            </a:r>
          </a:p>
          <a:p>
            <a:r>
              <a:rPr lang="en-IN" sz="6000" dirty="0">
                <a:solidFill>
                  <a:schemeClr val="bg1"/>
                </a:solidFill>
                <a:latin typeface="Stencil" panose="040409050D0802020404" pitchFamily="82" charset="0"/>
              </a:rPr>
              <a:t>TEAM MEMBERS </a:t>
            </a:r>
          </a:p>
        </p:txBody>
      </p:sp>
      <p:sp>
        <p:nvSpPr>
          <p:cNvPr id="7" name="TextBox 6">
            <a:extLst>
              <a:ext uri="{FF2B5EF4-FFF2-40B4-BE49-F238E27FC236}">
                <a16:creationId xmlns:a16="http://schemas.microsoft.com/office/drawing/2014/main" id="{973FD029-2A55-6482-781A-71303863BEDB}"/>
              </a:ext>
            </a:extLst>
          </p:cNvPr>
          <p:cNvSpPr txBox="1"/>
          <p:nvPr/>
        </p:nvSpPr>
        <p:spPr>
          <a:xfrm>
            <a:off x="0" y="3088640"/>
            <a:ext cx="4277360" cy="1815882"/>
          </a:xfrm>
          <a:prstGeom prst="rect">
            <a:avLst/>
          </a:prstGeom>
          <a:noFill/>
        </p:spPr>
        <p:txBody>
          <a:bodyPr wrap="square" rtlCol="0">
            <a:spAutoFit/>
          </a:bodyPr>
          <a:lstStyle/>
          <a:p>
            <a:r>
              <a:rPr lang="en-IN" sz="2800" dirty="0">
                <a:solidFill>
                  <a:schemeClr val="bg1">
                    <a:lumMod val="95000"/>
                  </a:schemeClr>
                </a:solidFill>
                <a:latin typeface="Britannic Bold" panose="020B0903060703020204" pitchFamily="34" charset="0"/>
              </a:rPr>
              <a:t>1. </a:t>
            </a:r>
          </a:p>
          <a:p>
            <a:r>
              <a:rPr lang="en-IN" sz="2800" dirty="0">
                <a:solidFill>
                  <a:schemeClr val="bg1">
                    <a:lumMod val="95000"/>
                  </a:schemeClr>
                </a:solidFill>
                <a:latin typeface="Britannic Bold" panose="020B0903060703020204" pitchFamily="34" charset="0"/>
              </a:rPr>
              <a:t>KAAVIYA BHARATHI K</a:t>
            </a:r>
          </a:p>
          <a:p>
            <a:r>
              <a:rPr lang="en-IN" sz="2800" dirty="0">
                <a:solidFill>
                  <a:schemeClr val="bg1">
                    <a:lumMod val="95000"/>
                  </a:schemeClr>
                </a:solidFill>
                <a:latin typeface="Britannic Bold" panose="020B0903060703020204" pitchFamily="34" charset="0"/>
              </a:rPr>
              <a:t>23L228</a:t>
            </a:r>
          </a:p>
          <a:p>
            <a:r>
              <a:rPr lang="en-IN" sz="2800" dirty="0">
                <a:solidFill>
                  <a:schemeClr val="bg1">
                    <a:lumMod val="95000"/>
                  </a:schemeClr>
                </a:solidFill>
                <a:latin typeface="Britannic Bold" panose="020B0903060703020204" pitchFamily="34" charset="0"/>
              </a:rPr>
              <a:t>23L228@psgtech.ac.in</a:t>
            </a:r>
          </a:p>
        </p:txBody>
      </p:sp>
      <p:sp>
        <p:nvSpPr>
          <p:cNvPr id="8" name="TextBox 7">
            <a:extLst>
              <a:ext uri="{FF2B5EF4-FFF2-40B4-BE49-F238E27FC236}">
                <a16:creationId xmlns:a16="http://schemas.microsoft.com/office/drawing/2014/main" id="{187215FC-5C5D-C44E-2210-56052D8579A7}"/>
              </a:ext>
            </a:extLst>
          </p:cNvPr>
          <p:cNvSpPr txBox="1"/>
          <p:nvPr/>
        </p:nvSpPr>
        <p:spPr>
          <a:xfrm>
            <a:off x="4277360" y="3129280"/>
            <a:ext cx="4277360" cy="1815882"/>
          </a:xfrm>
          <a:prstGeom prst="rect">
            <a:avLst/>
          </a:prstGeom>
          <a:noFill/>
        </p:spPr>
        <p:txBody>
          <a:bodyPr wrap="square" rtlCol="0">
            <a:spAutoFit/>
          </a:bodyPr>
          <a:lstStyle/>
          <a:p>
            <a:r>
              <a:rPr lang="en-IN" sz="2800" dirty="0">
                <a:solidFill>
                  <a:schemeClr val="bg1">
                    <a:lumMod val="95000"/>
                  </a:schemeClr>
                </a:solidFill>
                <a:latin typeface="Britannic Bold" panose="020B0903060703020204" pitchFamily="34" charset="0"/>
              </a:rPr>
              <a:t>2. </a:t>
            </a:r>
          </a:p>
          <a:p>
            <a:r>
              <a:rPr lang="en-IN" sz="2800" dirty="0">
                <a:solidFill>
                  <a:schemeClr val="bg1">
                    <a:lumMod val="95000"/>
                  </a:schemeClr>
                </a:solidFill>
                <a:latin typeface="Britannic Bold" panose="020B0903060703020204" pitchFamily="34" charset="0"/>
              </a:rPr>
              <a:t>MAHASRI S G</a:t>
            </a:r>
          </a:p>
          <a:p>
            <a:r>
              <a:rPr lang="en-IN" sz="2800" dirty="0">
                <a:solidFill>
                  <a:schemeClr val="bg1">
                    <a:lumMod val="95000"/>
                  </a:schemeClr>
                </a:solidFill>
                <a:latin typeface="Britannic Bold" panose="020B0903060703020204" pitchFamily="34" charset="0"/>
              </a:rPr>
              <a:t>23L239</a:t>
            </a:r>
          </a:p>
          <a:p>
            <a:r>
              <a:rPr lang="en-IN" sz="2800" dirty="0">
                <a:solidFill>
                  <a:schemeClr val="bg1">
                    <a:lumMod val="95000"/>
                  </a:schemeClr>
                </a:solidFill>
                <a:latin typeface="Britannic Bold" panose="020B0903060703020204" pitchFamily="34" charset="0"/>
              </a:rPr>
              <a:t>23L239@psgtech.ac.in</a:t>
            </a:r>
          </a:p>
        </p:txBody>
      </p:sp>
      <p:sp>
        <p:nvSpPr>
          <p:cNvPr id="9" name="TextBox 8">
            <a:extLst>
              <a:ext uri="{FF2B5EF4-FFF2-40B4-BE49-F238E27FC236}">
                <a16:creationId xmlns:a16="http://schemas.microsoft.com/office/drawing/2014/main" id="{18AFBCD5-0146-03B0-AF40-A8081A09C9E9}"/>
              </a:ext>
            </a:extLst>
          </p:cNvPr>
          <p:cNvSpPr txBox="1"/>
          <p:nvPr/>
        </p:nvSpPr>
        <p:spPr>
          <a:xfrm>
            <a:off x="8554720" y="3169920"/>
            <a:ext cx="4277360" cy="1815882"/>
          </a:xfrm>
          <a:prstGeom prst="rect">
            <a:avLst/>
          </a:prstGeom>
          <a:noFill/>
        </p:spPr>
        <p:txBody>
          <a:bodyPr wrap="square" rtlCol="0">
            <a:spAutoFit/>
          </a:bodyPr>
          <a:lstStyle/>
          <a:p>
            <a:r>
              <a:rPr lang="en-IN" sz="2800" dirty="0">
                <a:solidFill>
                  <a:schemeClr val="bg1">
                    <a:lumMod val="95000"/>
                  </a:schemeClr>
                </a:solidFill>
                <a:latin typeface="Britannic Bold" panose="020B0903060703020204" pitchFamily="34" charset="0"/>
              </a:rPr>
              <a:t>3. </a:t>
            </a:r>
          </a:p>
          <a:p>
            <a:r>
              <a:rPr lang="en-IN" sz="2800" dirty="0">
                <a:solidFill>
                  <a:schemeClr val="bg1">
                    <a:lumMod val="95000"/>
                  </a:schemeClr>
                </a:solidFill>
                <a:latin typeface="Britannic Bold" panose="020B0903060703020204" pitchFamily="34" charset="0"/>
              </a:rPr>
              <a:t>NAGALAKSHIMI</a:t>
            </a:r>
          </a:p>
          <a:p>
            <a:r>
              <a:rPr lang="en-IN" sz="2800" dirty="0">
                <a:solidFill>
                  <a:schemeClr val="bg1">
                    <a:lumMod val="95000"/>
                  </a:schemeClr>
                </a:solidFill>
                <a:latin typeface="Britannic Bold" panose="020B0903060703020204" pitchFamily="34" charset="0"/>
              </a:rPr>
              <a:t>23L248</a:t>
            </a:r>
          </a:p>
          <a:p>
            <a:r>
              <a:rPr lang="en-IN" sz="2800" dirty="0">
                <a:solidFill>
                  <a:schemeClr val="bg1">
                    <a:lumMod val="95000"/>
                  </a:schemeClr>
                </a:solidFill>
                <a:latin typeface="Britannic Bold" panose="020B0903060703020204" pitchFamily="34" charset="0"/>
              </a:rPr>
              <a:t>23L248@psgtech.ac.in</a:t>
            </a:r>
          </a:p>
        </p:txBody>
      </p:sp>
    </p:spTree>
    <p:extLst>
      <p:ext uri="{BB962C8B-B14F-4D97-AF65-F5344CB8AC3E}">
        <p14:creationId xmlns:p14="http://schemas.microsoft.com/office/powerpoint/2010/main" val="93495859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F49DA6B-368B-A505-1806-5F72281469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31" y="0"/>
            <a:ext cx="12196431" cy="6855510"/>
          </a:xfrm>
          <a:prstGeom prst="rect">
            <a:avLst/>
          </a:prstGeom>
        </p:spPr>
      </p:pic>
    </p:spTree>
    <p:extLst>
      <p:ext uri="{BB962C8B-B14F-4D97-AF65-F5344CB8AC3E}">
        <p14:creationId xmlns:p14="http://schemas.microsoft.com/office/powerpoint/2010/main" val="3213990468"/>
      </p:ext>
    </p:extLst>
  </p:cSld>
  <p:clrMapOvr>
    <a:masterClrMapping/>
  </p:clrMapOvr>
  <p:transition spd="slow">
    <p:randomBar dir="vert"/>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CC2FA671-4BC4-D3F0-6656-CF8F6E725656}"/>
              </a:ext>
            </a:extLst>
          </p:cNvPr>
          <p:cNvGrpSpPr/>
          <p:nvPr/>
        </p:nvGrpSpPr>
        <p:grpSpPr>
          <a:xfrm>
            <a:off x="0" y="-1"/>
            <a:ext cx="12192000" cy="6858001"/>
            <a:chOff x="0" y="-1"/>
            <a:chExt cx="12192000" cy="6858001"/>
          </a:xfrm>
        </p:grpSpPr>
        <p:pic>
          <p:nvPicPr>
            <p:cNvPr id="4" name="Picture 3">
              <a:extLst>
                <a:ext uri="{FF2B5EF4-FFF2-40B4-BE49-F238E27FC236}">
                  <a16:creationId xmlns:a16="http://schemas.microsoft.com/office/drawing/2014/main" id="{215BD0ED-81FB-7707-CED9-621986D198B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58001"/>
            </a:xfrm>
            <a:prstGeom prst="rect">
              <a:avLst/>
            </a:prstGeom>
          </p:spPr>
        </p:pic>
        <p:sp>
          <p:nvSpPr>
            <p:cNvPr id="5" name="TextBox 4">
              <a:extLst>
                <a:ext uri="{FF2B5EF4-FFF2-40B4-BE49-F238E27FC236}">
                  <a16:creationId xmlns:a16="http://schemas.microsoft.com/office/drawing/2014/main" id="{E80F1EB2-99A3-B2A7-0B02-155582BD4F1B}"/>
                </a:ext>
              </a:extLst>
            </p:cNvPr>
            <p:cNvSpPr txBox="1"/>
            <p:nvPr/>
          </p:nvSpPr>
          <p:spPr>
            <a:xfrm>
              <a:off x="1168400" y="1371600"/>
              <a:ext cx="9672320" cy="769441"/>
            </a:xfrm>
            <a:prstGeom prst="rect">
              <a:avLst/>
            </a:prstGeom>
            <a:noFill/>
          </p:spPr>
          <p:txBody>
            <a:bodyPr wrap="square" rtlCol="0">
              <a:spAutoFit/>
            </a:bodyPr>
            <a:lstStyle/>
            <a:p>
              <a:r>
                <a:rPr lang="en-IN" sz="4400" dirty="0">
                  <a:latin typeface="Stencil" panose="040409050D0802020404" pitchFamily="82" charset="0"/>
                </a:rPr>
                <a:t>PROBLEM STATEMENTS</a:t>
              </a:r>
            </a:p>
          </p:txBody>
        </p:sp>
        <p:sp>
          <p:nvSpPr>
            <p:cNvPr id="6" name="TextBox 5">
              <a:extLst>
                <a:ext uri="{FF2B5EF4-FFF2-40B4-BE49-F238E27FC236}">
                  <a16:creationId xmlns:a16="http://schemas.microsoft.com/office/drawing/2014/main" id="{0E721096-BD08-B723-DEA4-FAAED5B6E3FB}"/>
                </a:ext>
              </a:extLst>
            </p:cNvPr>
            <p:cNvSpPr txBox="1"/>
            <p:nvPr/>
          </p:nvSpPr>
          <p:spPr>
            <a:xfrm>
              <a:off x="2346960" y="2651760"/>
              <a:ext cx="8493760" cy="2677656"/>
            </a:xfrm>
            <a:prstGeom prst="rect">
              <a:avLst/>
            </a:prstGeom>
            <a:noFill/>
          </p:spPr>
          <p:txBody>
            <a:bodyPr wrap="square" rtlCol="0">
              <a:spAutoFit/>
            </a:bodyPr>
            <a:lstStyle/>
            <a:p>
              <a:r>
                <a:rPr lang="en-US" sz="2800" dirty="0">
                  <a:latin typeface="Bahnschrift Condensed" panose="020B0502040204020203" pitchFamily="34" charset="0"/>
                </a:rPr>
                <a:t>Mental Health Chatbot for Stress Relief:</a:t>
              </a:r>
            </a:p>
            <a:p>
              <a:endParaRPr lang="en-US" sz="2800" dirty="0">
                <a:latin typeface="Bahnschrift Condensed" panose="020B0502040204020203" pitchFamily="34" charset="0"/>
              </a:endParaRPr>
            </a:p>
            <a:p>
              <a:r>
                <a:rPr lang="en-US" sz="2800" dirty="0">
                  <a:latin typeface="Bahnschrift Condensed" panose="020B0502040204020203" pitchFamily="34" charset="0"/>
                </a:rPr>
                <a:t>Develop an Al chatbot that provides basic stress relief exercises and resources to users based on simple inputs like mood or stress level. The chatbot should offer suggestions such as breathing exercises motivational quotes, or mental health resources</a:t>
              </a:r>
              <a:endParaRPr lang="en-IN" sz="2800" dirty="0">
                <a:latin typeface="Bahnschrift Condensed" panose="020B0502040204020203" pitchFamily="34" charset="0"/>
              </a:endParaRPr>
            </a:p>
          </p:txBody>
        </p:sp>
      </p:grpSp>
    </p:spTree>
    <p:extLst>
      <p:ext uri="{BB962C8B-B14F-4D97-AF65-F5344CB8AC3E}">
        <p14:creationId xmlns:p14="http://schemas.microsoft.com/office/powerpoint/2010/main" val="94995332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15BD0ED-81FB-7707-CED9-621986D198B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58001"/>
          </a:xfrm>
          <a:prstGeom prst="rect">
            <a:avLst/>
          </a:prstGeom>
        </p:spPr>
      </p:pic>
      <p:sp>
        <p:nvSpPr>
          <p:cNvPr id="2" name="TextBox 1">
            <a:extLst>
              <a:ext uri="{FF2B5EF4-FFF2-40B4-BE49-F238E27FC236}">
                <a16:creationId xmlns:a16="http://schemas.microsoft.com/office/drawing/2014/main" id="{15915469-B603-6316-8373-3B47F348F249}"/>
              </a:ext>
            </a:extLst>
          </p:cNvPr>
          <p:cNvSpPr txBox="1"/>
          <p:nvPr/>
        </p:nvSpPr>
        <p:spPr>
          <a:xfrm>
            <a:off x="1361440" y="1532800"/>
            <a:ext cx="5760720" cy="769441"/>
          </a:xfrm>
          <a:prstGeom prst="rect">
            <a:avLst/>
          </a:prstGeom>
          <a:noFill/>
        </p:spPr>
        <p:txBody>
          <a:bodyPr wrap="square" rtlCol="0">
            <a:spAutoFit/>
          </a:bodyPr>
          <a:lstStyle/>
          <a:p>
            <a:r>
              <a:rPr lang="en-IN" sz="4400" dirty="0">
                <a:latin typeface="Stencil" panose="040409050D0802020404" pitchFamily="82" charset="0"/>
              </a:rPr>
              <a:t>WHAT IS CHATBOT ?</a:t>
            </a:r>
          </a:p>
        </p:txBody>
      </p:sp>
      <p:sp>
        <p:nvSpPr>
          <p:cNvPr id="3" name="TextBox 2">
            <a:extLst>
              <a:ext uri="{FF2B5EF4-FFF2-40B4-BE49-F238E27FC236}">
                <a16:creationId xmlns:a16="http://schemas.microsoft.com/office/drawing/2014/main" id="{2A782E60-5F75-E5FC-4E95-9190617EF9DB}"/>
              </a:ext>
            </a:extLst>
          </p:cNvPr>
          <p:cNvSpPr txBox="1"/>
          <p:nvPr/>
        </p:nvSpPr>
        <p:spPr>
          <a:xfrm>
            <a:off x="1889760" y="2508456"/>
            <a:ext cx="8168640" cy="2246769"/>
          </a:xfrm>
          <a:prstGeom prst="rect">
            <a:avLst/>
          </a:prstGeom>
          <a:noFill/>
        </p:spPr>
        <p:txBody>
          <a:bodyPr wrap="square" rtlCol="0">
            <a:spAutoFit/>
          </a:bodyPr>
          <a:lstStyle/>
          <a:p>
            <a:r>
              <a:rPr lang="en-US" sz="2800" dirty="0">
                <a:latin typeface="Bahnschrift Condensed" panose="020B0502040204020203" pitchFamily="34" charset="0"/>
              </a:rPr>
              <a:t>A chatbot is a software application designed to simulate conversation with human users, especially over the internet. It can interact with users through text or voice, answering questions, providing information, or even performing tasks like booking tickets or making reservations</a:t>
            </a:r>
            <a:endParaRPr lang="en-IN" sz="2800" dirty="0">
              <a:latin typeface="Bahnschrift Condensed" panose="020B0502040204020203" pitchFamily="34" charset="0"/>
            </a:endParaRPr>
          </a:p>
        </p:txBody>
      </p:sp>
    </p:spTree>
    <p:extLst>
      <p:ext uri="{BB962C8B-B14F-4D97-AF65-F5344CB8AC3E}">
        <p14:creationId xmlns:p14="http://schemas.microsoft.com/office/powerpoint/2010/main" val="3492885292"/>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15BD0ED-81FB-7707-CED9-621986D198B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58001"/>
          </a:xfrm>
          <a:prstGeom prst="rect">
            <a:avLst/>
          </a:prstGeom>
        </p:spPr>
      </p:pic>
      <p:sp>
        <p:nvSpPr>
          <p:cNvPr id="2" name="TextBox 1">
            <a:extLst>
              <a:ext uri="{FF2B5EF4-FFF2-40B4-BE49-F238E27FC236}">
                <a16:creationId xmlns:a16="http://schemas.microsoft.com/office/drawing/2014/main" id="{BBE82474-FAE4-E6C7-6388-108385513ECD}"/>
              </a:ext>
            </a:extLst>
          </p:cNvPr>
          <p:cNvSpPr txBox="1"/>
          <p:nvPr/>
        </p:nvSpPr>
        <p:spPr>
          <a:xfrm>
            <a:off x="701040" y="1478260"/>
            <a:ext cx="11236960" cy="769441"/>
          </a:xfrm>
          <a:prstGeom prst="rect">
            <a:avLst/>
          </a:prstGeom>
          <a:noFill/>
        </p:spPr>
        <p:txBody>
          <a:bodyPr wrap="square" rtlCol="0">
            <a:spAutoFit/>
          </a:bodyPr>
          <a:lstStyle/>
          <a:p>
            <a:r>
              <a:rPr lang="en-IN" sz="4400" dirty="0">
                <a:latin typeface="Stencil" panose="040409050D0802020404" pitchFamily="82" charset="0"/>
              </a:rPr>
              <a:t>EXAMPLES OF CHATBOT :</a:t>
            </a:r>
          </a:p>
        </p:txBody>
      </p:sp>
      <p:graphicFrame>
        <p:nvGraphicFramePr>
          <p:cNvPr id="8" name="Diagram 7">
            <a:extLst>
              <a:ext uri="{FF2B5EF4-FFF2-40B4-BE49-F238E27FC236}">
                <a16:creationId xmlns:a16="http://schemas.microsoft.com/office/drawing/2014/main" id="{07289648-F8CF-7E12-D917-8B238E064740}"/>
              </a:ext>
            </a:extLst>
          </p:cNvPr>
          <p:cNvGraphicFramePr/>
          <p:nvPr>
            <p:extLst>
              <p:ext uri="{D42A27DB-BD31-4B8C-83A1-F6EECF244321}">
                <p14:modId xmlns:p14="http://schemas.microsoft.com/office/powerpoint/2010/main" val="3090001318"/>
              </p:ext>
            </p:extLst>
          </p:nvPr>
        </p:nvGraphicFramePr>
        <p:xfrm>
          <a:off x="1645920" y="2377440"/>
          <a:ext cx="3754120" cy="285495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9" name="Diagram 8">
            <a:extLst>
              <a:ext uri="{FF2B5EF4-FFF2-40B4-BE49-F238E27FC236}">
                <a16:creationId xmlns:a16="http://schemas.microsoft.com/office/drawing/2014/main" id="{755ED942-A98E-53B0-6A6A-37F254B3C5D8}"/>
              </a:ext>
            </a:extLst>
          </p:cNvPr>
          <p:cNvGraphicFramePr/>
          <p:nvPr>
            <p:extLst>
              <p:ext uri="{D42A27DB-BD31-4B8C-83A1-F6EECF244321}">
                <p14:modId xmlns:p14="http://schemas.microsoft.com/office/powerpoint/2010/main" val="1612283220"/>
              </p:ext>
            </p:extLst>
          </p:nvPr>
        </p:nvGraphicFramePr>
        <p:xfrm>
          <a:off x="5654040" y="2768619"/>
          <a:ext cx="3088640" cy="2611121"/>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aphicFrame>
        <p:nvGraphicFramePr>
          <p:cNvPr id="11" name="Diagram 10">
            <a:extLst>
              <a:ext uri="{FF2B5EF4-FFF2-40B4-BE49-F238E27FC236}">
                <a16:creationId xmlns:a16="http://schemas.microsoft.com/office/drawing/2014/main" id="{064B4C72-C5DA-9667-BB46-00FE930E4F1C}"/>
              </a:ext>
            </a:extLst>
          </p:cNvPr>
          <p:cNvGraphicFramePr/>
          <p:nvPr>
            <p:extLst>
              <p:ext uri="{D42A27DB-BD31-4B8C-83A1-F6EECF244321}">
                <p14:modId xmlns:p14="http://schemas.microsoft.com/office/powerpoint/2010/main" val="1535899511"/>
              </p:ext>
            </p:extLst>
          </p:nvPr>
        </p:nvGraphicFramePr>
        <p:xfrm>
          <a:off x="5989320" y="2768619"/>
          <a:ext cx="2606040" cy="2260581"/>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spTree>
    <p:extLst>
      <p:ext uri="{BB962C8B-B14F-4D97-AF65-F5344CB8AC3E}">
        <p14:creationId xmlns:p14="http://schemas.microsoft.com/office/powerpoint/2010/main" val="870994235"/>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15BD0ED-81FB-7707-CED9-621986D198B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0800"/>
            <a:ext cx="12192000" cy="6858001"/>
          </a:xfrm>
          <a:prstGeom prst="rect">
            <a:avLst/>
          </a:prstGeom>
        </p:spPr>
      </p:pic>
      <p:sp>
        <p:nvSpPr>
          <p:cNvPr id="2" name="TextBox 1">
            <a:extLst>
              <a:ext uri="{FF2B5EF4-FFF2-40B4-BE49-F238E27FC236}">
                <a16:creationId xmlns:a16="http://schemas.microsoft.com/office/drawing/2014/main" id="{6DC3208D-0916-47D6-2C7D-8A1E0E1B4CDA}"/>
              </a:ext>
            </a:extLst>
          </p:cNvPr>
          <p:cNvSpPr txBox="1"/>
          <p:nvPr/>
        </p:nvSpPr>
        <p:spPr>
          <a:xfrm>
            <a:off x="1554480" y="1234440"/>
            <a:ext cx="7193280" cy="769441"/>
          </a:xfrm>
          <a:prstGeom prst="rect">
            <a:avLst/>
          </a:prstGeom>
          <a:noFill/>
        </p:spPr>
        <p:txBody>
          <a:bodyPr wrap="square" rtlCol="0">
            <a:spAutoFit/>
          </a:bodyPr>
          <a:lstStyle/>
          <a:p>
            <a:r>
              <a:rPr lang="en-IN" sz="4400" dirty="0">
                <a:latin typeface="Stencil" panose="040409050D0802020404" pitchFamily="82" charset="0"/>
              </a:rPr>
              <a:t>CODE </a:t>
            </a:r>
          </a:p>
        </p:txBody>
      </p:sp>
      <p:sp>
        <p:nvSpPr>
          <p:cNvPr id="3" name="TextBox 2">
            <a:extLst>
              <a:ext uri="{FF2B5EF4-FFF2-40B4-BE49-F238E27FC236}">
                <a16:creationId xmlns:a16="http://schemas.microsoft.com/office/drawing/2014/main" id="{3A12383A-39F4-0E84-BF10-C8F24000F15B}"/>
              </a:ext>
            </a:extLst>
          </p:cNvPr>
          <p:cNvSpPr txBox="1"/>
          <p:nvPr/>
        </p:nvSpPr>
        <p:spPr>
          <a:xfrm>
            <a:off x="1270000" y="2003881"/>
            <a:ext cx="8737600" cy="4801314"/>
          </a:xfrm>
          <a:prstGeom prst="rect">
            <a:avLst/>
          </a:prstGeom>
          <a:noFill/>
        </p:spPr>
        <p:txBody>
          <a:bodyPr wrap="square" rtlCol="0">
            <a:spAutoFit/>
          </a:bodyPr>
          <a:lstStyle/>
          <a:p>
            <a:r>
              <a:rPr lang="en-IN" dirty="0"/>
              <a:t>import </a:t>
            </a:r>
            <a:r>
              <a:rPr lang="en-IN" dirty="0" err="1"/>
              <a:t>nltk</a:t>
            </a:r>
            <a:endParaRPr lang="en-IN" dirty="0"/>
          </a:p>
          <a:p>
            <a:r>
              <a:rPr lang="en-IN" dirty="0"/>
              <a:t>from </a:t>
            </a:r>
            <a:r>
              <a:rPr lang="en-IN" dirty="0" err="1"/>
              <a:t>nltk.stem.lancaster</a:t>
            </a:r>
            <a:r>
              <a:rPr lang="en-IN" dirty="0"/>
              <a:t> import </a:t>
            </a:r>
            <a:r>
              <a:rPr lang="en-IN" dirty="0" err="1"/>
              <a:t>LancasterStemmer</a:t>
            </a:r>
            <a:endParaRPr lang="en-IN" dirty="0"/>
          </a:p>
          <a:p>
            <a:r>
              <a:rPr lang="en-IN" dirty="0"/>
              <a:t>import </a:t>
            </a:r>
            <a:r>
              <a:rPr lang="en-IN" dirty="0" err="1"/>
              <a:t>numpy</a:t>
            </a:r>
            <a:r>
              <a:rPr lang="en-IN" dirty="0"/>
              <a:t> as np</a:t>
            </a:r>
          </a:p>
          <a:p>
            <a:r>
              <a:rPr lang="en-IN" dirty="0"/>
              <a:t>import </a:t>
            </a:r>
            <a:r>
              <a:rPr lang="en-IN" dirty="0" err="1"/>
              <a:t>tensorflow</a:t>
            </a:r>
            <a:r>
              <a:rPr lang="en-IN" dirty="0"/>
              <a:t> as </a:t>
            </a:r>
            <a:r>
              <a:rPr lang="en-IN" dirty="0" err="1"/>
              <a:t>tf</a:t>
            </a:r>
            <a:endParaRPr lang="en-IN" dirty="0"/>
          </a:p>
          <a:p>
            <a:r>
              <a:rPr lang="en-IN" dirty="0"/>
              <a:t>import random</a:t>
            </a:r>
          </a:p>
          <a:p>
            <a:r>
              <a:rPr lang="en-IN" dirty="0"/>
              <a:t>import </a:t>
            </a:r>
            <a:r>
              <a:rPr lang="en-IN" dirty="0" err="1"/>
              <a:t>json</a:t>
            </a:r>
            <a:endParaRPr lang="en-IN" dirty="0"/>
          </a:p>
          <a:p>
            <a:endParaRPr lang="en-IN" dirty="0"/>
          </a:p>
          <a:p>
            <a:r>
              <a:rPr lang="en-IN" dirty="0"/>
              <a:t># Load </a:t>
            </a:r>
            <a:r>
              <a:rPr lang="en-IN" dirty="0" err="1"/>
              <a:t>intents.json</a:t>
            </a:r>
            <a:r>
              <a:rPr lang="en-IN" dirty="0"/>
              <a:t> file</a:t>
            </a:r>
          </a:p>
          <a:p>
            <a:r>
              <a:rPr lang="en-IN" dirty="0"/>
              <a:t>with open("</a:t>
            </a:r>
            <a:r>
              <a:rPr lang="en-IN" dirty="0" err="1"/>
              <a:t>intents.json</a:t>
            </a:r>
            <a:r>
              <a:rPr lang="en-IN" dirty="0"/>
              <a:t>") as file:</a:t>
            </a:r>
          </a:p>
          <a:p>
            <a:r>
              <a:rPr lang="en-IN" dirty="0"/>
              <a:t>    data = </a:t>
            </a:r>
            <a:r>
              <a:rPr lang="en-IN" dirty="0" err="1"/>
              <a:t>json.load</a:t>
            </a:r>
            <a:r>
              <a:rPr lang="en-IN" dirty="0"/>
              <a:t>(file)</a:t>
            </a:r>
          </a:p>
          <a:p>
            <a:endParaRPr lang="en-IN" dirty="0"/>
          </a:p>
          <a:p>
            <a:r>
              <a:rPr lang="en-IN" dirty="0"/>
              <a:t># Preprocess data</a:t>
            </a:r>
          </a:p>
          <a:p>
            <a:r>
              <a:rPr lang="en-IN" dirty="0"/>
              <a:t>stemmer = </a:t>
            </a:r>
            <a:r>
              <a:rPr lang="en-IN" dirty="0" err="1"/>
              <a:t>LancasterStemmer</a:t>
            </a:r>
            <a:r>
              <a:rPr lang="en-IN" dirty="0"/>
              <a:t>()</a:t>
            </a:r>
          </a:p>
          <a:p>
            <a:r>
              <a:rPr lang="en-IN" dirty="0"/>
              <a:t>words = []</a:t>
            </a:r>
          </a:p>
          <a:p>
            <a:r>
              <a:rPr lang="en-IN" dirty="0"/>
              <a:t>labels = []</a:t>
            </a:r>
          </a:p>
          <a:p>
            <a:r>
              <a:rPr lang="en-IN" dirty="0" err="1"/>
              <a:t>docs_x</a:t>
            </a:r>
            <a:r>
              <a:rPr lang="en-IN" dirty="0"/>
              <a:t> = []</a:t>
            </a:r>
          </a:p>
          <a:p>
            <a:r>
              <a:rPr lang="en-IN" dirty="0" err="1"/>
              <a:t>docs_y</a:t>
            </a:r>
            <a:r>
              <a:rPr lang="en-IN" dirty="0"/>
              <a:t> = []</a:t>
            </a:r>
          </a:p>
        </p:txBody>
      </p:sp>
    </p:spTree>
    <p:extLst>
      <p:ext uri="{BB962C8B-B14F-4D97-AF65-F5344CB8AC3E}">
        <p14:creationId xmlns:p14="http://schemas.microsoft.com/office/powerpoint/2010/main" val="1863628555"/>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15BD0ED-81FB-7707-CED9-621986D198B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58001"/>
          </a:xfrm>
          <a:prstGeom prst="rect">
            <a:avLst/>
          </a:prstGeom>
        </p:spPr>
      </p:pic>
      <p:sp>
        <p:nvSpPr>
          <p:cNvPr id="2" name="TextBox 1">
            <a:extLst>
              <a:ext uri="{FF2B5EF4-FFF2-40B4-BE49-F238E27FC236}">
                <a16:creationId xmlns:a16="http://schemas.microsoft.com/office/drawing/2014/main" id="{7BF29C4A-5AA7-FE6B-EADF-49AAD1BE8F9B}"/>
              </a:ext>
            </a:extLst>
          </p:cNvPr>
          <p:cNvSpPr txBox="1"/>
          <p:nvPr/>
        </p:nvSpPr>
        <p:spPr>
          <a:xfrm>
            <a:off x="2326640" y="1280160"/>
            <a:ext cx="7680960" cy="4247317"/>
          </a:xfrm>
          <a:prstGeom prst="rect">
            <a:avLst/>
          </a:prstGeom>
          <a:noFill/>
        </p:spPr>
        <p:txBody>
          <a:bodyPr wrap="square" rtlCol="0">
            <a:spAutoFit/>
          </a:bodyPr>
          <a:lstStyle/>
          <a:p>
            <a:r>
              <a:rPr lang="en-IN" dirty="0"/>
              <a:t>for intent in data["intents"]:</a:t>
            </a:r>
          </a:p>
          <a:p>
            <a:r>
              <a:rPr lang="en-IN" dirty="0"/>
              <a:t>    for pattern in intent["patterns"]:</a:t>
            </a:r>
          </a:p>
          <a:p>
            <a:r>
              <a:rPr lang="en-IN" dirty="0"/>
              <a:t>        </a:t>
            </a:r>
            <a:r>
              <a:rPr lang="en-IN" dirty="0" err="1"/>
              <a:t>wrds</a:t>
            </a:r>
            <a:r>
              <a:rPr lang="en-IN" dirty="0"/>
              <a:t> = </a:t>
            </a:r>
            <a:r>
              <a:rPr lang="en-IN" dirty="0" err="1"/>
              <a:t>nltk.word_tokenize</a:t>
            </a:r>
            <a:r>
              <a:rPr lang="en-IN" dirty="0"/>
              <a:t>(pattern)</a:t>
            </a:r>
          </a:p>
          <a:p>
            <a:r>
              <a:rPr lang="en-IN" dirty="0"/>
              <a:t>        </a:t>
            </a:r>
            <a:r>
              <a:rPr lang="en-IN" dirty="0" err="1"/>
              <a:t>words.extend</a:t>
            </a:r>
            <a:r>
              <a:rPr lang="en-IN" dirty="0"/>
              <a:t>(</a:t>
            </a:r>
            <a:r>
              <a:rPr lang="en-IN" dirty="0" err="1"/>
              <a:t>wrds</a:t>
            </a:r>
            <a:r>
              <a:rPr lang="en-IN" dirty="0"/>
              <a:t>)</a:t>
            </a:r>
          </a:p>
          <a:p>
            <a:r>
              <a:rPr lang="en-IN" dirty="0"/>
              <a:t>        </a:t>
            </a:r>
            <a:r>
              <a:rPr lang="en-IN" dirty="0" err="1"/>
              <a:t>docs_x.append</a:t>
            </a:r>
            <a:r>
              <a:rPr lang="en-IN" dirty="0"/>
              <a:t>(</a:t>
            </a:r>
            <a:r>
              <a:rPr lang="en-IN" dirty="0" err="1"/>
              <a:t>wrds</a:t>
            </a:r>
            <a:r>
              <a:rPr lang="en-IN" dirty="0"/>
              <a:t>)</a:t>
            </a:r>
          </a:p>
          <a:p>
            <a:r>
              <a:rPr lang="en-IN" dirty="0"/>
              <a:t>        </a:t>
            </a:r>
            <a:r>
              <a:rPr lang="en-IN" dirty="0" err="1"/>
              <a:t>docs_y.append</a:t>
            </a:r>
            <a:r>
              <a:rPr lang="en-IN" dirty="0"/>
              <a:t>(intent["tag"])</a:t>
            </a:r>
          </a:p>
          <a:p>
            <a:endParaRPr lang="en-IN" dirty="0"/>
          </a:p>
          <a:p>
            <a:r>
              <a:rPr lang="en-IN" dirty="0"/>
              <a:t>words = [</a:t>
            </a:r>
            <a:r>
              <a:rPr lang="en-IN" dirty="0" err="1"/>
              <a:t>stemmer.stem</a:t>
            </a:r>
            <a:r>
              <a:rPr lang="en-IN" dirty="0"/>
              <a:t>(</a:t>
            </a:r>
            <a:r>
              <a:rPr lang="en-IN" dirty="0" err="1"/>
              <a:t>w.lower</a:t>
            </a:r>
            <a:r>
              <a:rPr lang="en-IN" dirty="0"/>
              <a:t>()) for w in words if w != "?"]</a:t>
            </a:r>
          </a:p>
          <a:p>
            <a:r>
              <a:rPr lang="en-IN" dirty="0"/>
              <a:t>words = sorted(list(set(words)))</a:t>
            </a:r>
          </a:p>
          <a:p>
            <a:r>
              <a:rPr lang="en-IN" dirty="0"/>
              <a:t>labels = sorted(list(set(</a:t>
            </a:r>
            <a:r>
              <a:rPr lang="en-IN" dirty="0" err="1"/>
              <a:t>docs_y</a:t>
            </a:r>
            <a:r>
              <a:rPr lang="en-IN" dirty="0"/>
              <a:t>)))</a:t>
            </a:r>
          </a:p>
          <a:p>
            <a:endParaRPr lang="en-IN" dirty="0"/>
          </a:p>
          <a:p>
            <a:r>
              <a:rPr lang="en-IN" dirty="0"/>
              <a:t># Create training data</a:t>
            </a:r>
          </a:p>
          <a:p>
            <a:r>
              <a:rPr lang="en-IN" dirty="0"/>
              <a:t>training = []</a:t>
            </a:r>
          </a:p>
          <a:p>
            <a:r>
              <a:rPr lang="en-IN" dirty="0"/>
              <a:t>output = []</a:t>
            </a:r>
          </a:p>
          <a:p>
            <a:r>
              <a:rPr lang="en-IN" dirty="0" err="1"/>
              <a:t>out_empty</a:t>
            </a:r>
            <a:r>
              <a:rPr lang="en-IN" dirty="0"/>
              <a:t> = [0 for _ in range(</a:t>
            </a:r>
            <a:r>
              <a:rPr lang="en-IN" dirty="0" err="1"/>
              <a:t>len</a:t>
            </a:r>
            <a:r>
              <a:rPr lang="en-IN" dirty="0"/>
              <a:t>(labels))]</a:t>
            </a:r>
          </a:p>
        </p:txBody>
      </p:sp>
    </p:spTree>
    <p:extLst>
      <p:ext uri="{BB962C8B-B14F-4D97-AF65-F5344CB8AC3E}">
        <p14:creationId xmlns:p14="http://schemas.microsoft.com/office/powerpoint/2010/main" val="3182415548"/>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15BD0ED-81FB-7707-CED9-621986D198B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58001"/>
          </a:xfrm>
          <a:prstGeom prst="rect">
            <a:avLst/>
          </a:prstGeom>
        </p:spPr>
      </p:pic>
      <p:sp>
        <p:nvSpPr>
          <p:cNvPr id="3" name="TextBox 2">
            <a:extLst>
              <a:ext uri="{FF2B5EF4-FFF2-40B4-BE49-F238E27FC236}">
                <a16:creationId xmlns:a16="http://schemas.microsoft.com/office/drawing/2014/main" id="{D253CDF1-3F56-FDDB-0367-A94D813AF4D2}"/>
              </a:ext>
            </a:extLst>
          </p:cNvPr>
          <p:cNvSpPr txBox="1"/>
          <p:nvPr/>
        </p:nvSpPr>
        <p:spPr>
          <a:xfrm>
            <a:off x="1930400" y="1300480"/>
            <a:ext cx="6827520" cy="4801314"/>
          </a:xfrm>
          <a:prstGeom prst="rect">
            <a:avLst/>
          </a:prstGeom>
          <a:noFill/>
        </p:spPr>
        <p:txBody>
          <a:bodyPr wrap="square" rtlCol="0">
            <a:spAutoFit/>
          </a:bodyPr>
          <a:lstStyle/>
          <a:p>
            <a:r>
              <a:rPr lang="en-IN" dirty="0"/>
              <a:t>for x, doc in enumerate(</a:t>
            </a:r>
            <a:r>
              <a:rPr lang="en-IN" dirty="0" err="1"/>
              <a:t>docs_x</a:t>
            </a:r>
            <a:r>
              <a:rPr lang="en-IN" dirty="0"/>
              <a:t>):</a:t>
            </a:r>
          </a:p>
          <a:p>
            <a:r>
              <a:rPr lang="en-IN" dirty="0"/>
              <a:t>    bag = []</a:t>
            </a:r>
          </a:p>
          <a:p>
            <a:r>
              <a:rPr lang="en-IN" dirty="0"/>
              <a:t>    </a:t>
            </a:r>
            <a:r>
              <a:rPr lang="en-IN" dirty="0" err="1"/>
              <a:t>wrds</a:t>
            </a:r>
            <a:r>
              <a:rPr lang="en-IN" dirty="0"/>
              <a:t> = [</a:t>
            </a:r>
            <a:r>
              <a:rPr lang="en-IN" dirty="0" err="1"/>
              <a:t>stemmer.stem</a:t>
            </a:r>
            <a:r>
              <a:rPr lang="en-IN" dirty="0"/>
              <a:t>(</a:t>
            </a:r>
            <a:r>
              <a:rPr lang="en-IN" dirty="0" err="1"/>
              <a:t>w.lower</a:t>
            </a:r>
            <a:r>
              <a:rPr lang="en-IN" dirty="0"/>
              <a:t>()) for w in doc]</a:t>
            </a:r>
          </a:p>
          <a:p>
            <a:r>
              <a:rPr lang="en-IN" dirty="0"/>
              <a:t>    for w in words:</a:t>
            </a:r>
          </a:p>
          <a:p>
            <a:r>
              <a:rPr lang="en-IN" dirty="0"/>
              <a:t>        if w in </a:t>
            </a:r>
            <a:r>
              <a:rPr lang="en-IN" dirty="0" err="1"/>
              <a:t>wrds</a:t>
            </a:r>
            <a:r>
              <a:rPr lang="en-IN" dirty="0"/>
              <a:t>:</a:t>
            </a:r>
          </a:p>
          <a:p>
            <a:r>
              <a:rPr lang="en-IN" dirty="0"/>
              <a:t>            </a:t>
            </a:r>
            <a:r>
              <a:rPr lang="en-IN" dirty="0" err="1"/>
              <a:t>bag.append</a:t>
            </a:r>
            <a:r>
              <a:rPr lang="en-IN" dirty="0"/>
              <a:t>(1)</a:t>
            </a:r>
          </a:p>
          <a:p>
            <a:r>
              <a:rPr lang="en-IN" dirty="0"/>
              <a:t>        else:</a:t>
            </a:r>
          </a:p>
          <a:p>
            <a:r>
              <a:rPr lang="en-IN" dirty="0"/>
              <a:t>            </a:t>
            </a:r>
            <a:r>
              <a:rPr lang="en-IN" dirty="0" err="1"/>
              <a:t>bag.append</a:t>
            </a:r>
            <a:r>
              <a:rPr lang="en-IN" dirty="0"/>
              <a:t>(0)</a:t>
            </a:r>
          </a:p>
          <a:p>
            <a:r>
              <a:rPr lang="en-IN" dirty="0"/>
              <a:t>    </a:t>
            </a:r>
            <a:r>
              <a:rPr lang="en-IN" dirty="0" err="1"/>
              <a:t>output_row</a:t>
            </a:r>
            <a:r>
              <a:rPr lang="en-IN" dirty="0"/>
              <a:t> = </a:t>
            </a:r>
            <a:r>
              <a:rPr lang="en-IN" dirty="0" err="1"/>
              <a:t>out_empty</a:t>
            </a:r>
            <a:r>
              <a:rPr lang="en-IN" dirty="0"/>
              <a:t>[:]</a:t>
            </a:r>
          </a:p>
          <a:p>
            <a:r>
              <a:rPr lang="en-IN" dirty="0"/>
              <a:t>    </a:t>
            </a:r>
            <a:r>
              <a:rPr lang="en-IN" dirty="0" err="1"/>
              <a:t>output_row</a:t>
            </a:r>
            <a:r>
              <a:rPr lang="en-IN" dirty="0"/>
              <a:t>[</a:t>
            </a:r>
            <a:r>
              <a:rPr lang="en-IN" dirty="0" err="1"/>
              <a:t>labels.index</a:t>
            </a:r>
            <a:r>
              <a:rPr lang="en-IN" dirty="0"/>
              <a:t>(</a:t>
            </a:r>
            <a:r>
              <a:rPr lang="en-IN" dirty="0" err="1"/>
              <a:t>docs_y</a:t>
            </a:r>
            <a:r>
              <a:rPr lang="en-IN" dirty="0"/>
              <a:t>[x])] = 1</a:t>
            </a:r>
          </a:p>
          <a:p>
            <a:r>
              <a:rPr lang="en-IN" dirty="0"/>
              <a:t>    </a:t>
            </a:r>
            <a:r>
              <a:rPr lang="en-IN" dirty="0" err="1"/>
              <a:t>training.append</a:t>
            </a:r>
            <a:r>
              <a:rPr lang="en-IN" dirty="0"/>
              <a:t>(bag)</a:t>
            </a:r>
          </a:p>
          <a:p>
            <a:r>
              <a:rPr lang="en-IN" dirty="0"/>
              <a:t>    </a:t>
            </a:r>
            <a:r>
              <a:rPr lang="en-IN" dirty="0" err="1"/>
              <a:t>output.append</a:t>
            </a:r>
            <a:r>
              <a:rPr lang="en-IN" dirty="0"/>
              <a:t>(</a:t>
            </a:r>
            <a:r>
              <a:rPr lang="en-IN" dirty="0" err="1"/>
              <a:t>output_row</a:t>
            </a:r>
            <a:r>
              <a:rPr lang="en-IN" dirty="0"/>
              <a:t>)</a:t>
            </a:r>
          </a:p>
          <a:p>
            <a:endParaRPr lang="en-IN" dirty="0"/>
          </a:p>
          <a:p>
            <a:r>
              <a:rPr lang="en-IN" dirty="0"/>
              <a:t>training = </a:t>
            </a:r>
            <a:r>
              <a:rPr lang="en-IN" dirty="0" err="1"/>
              <a:t>np.array</a:t>
            </a:r>
            <a:r>
              <a:rPr lang="en-IN" dirty="0"/>
              <a:t>(training)</a:t>
            </a:r>
          </a:p>
          <a:p>
            <a:r>
              <a:rPr lang="en-IN" dirty="0"/>
              <a:t>output = </a:t>
            </a:r>
            <a:r>
              <a:rPr lang="en-IN" dirty="0" err="1"/>
              <a:t>np.array</a:t>
            </a:r>
            <a:r>
              <a:rPr lang="en-IN" dirty="0"/>
              <a:t>(output)</a:t>
            </a:r>
          </a:p>
          <a:p>
            <a:endParaRPr lang="en-IN" dirty="0"/>
          </a:p>
          <a:p>
            <a:endParaRPr lang="en-IN" dirty="0"/>
          </a:p>
        </p:txBody>
      </p:sp>
    </p:spTree>
    <p:extLst>
      <p:ext uri="{BB962C8B-B14F-4D97-AF65-F5344CB8AC3E}">
        <p14:creationId xmlns:p14="http://schemas.microsoft.com/office/powerpoint/2010/main" val="1816369358"/>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15BD0ED-81FB-7707-CED9-621986D198B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58001"/>
          </a:xfrm>
          <a:prstGeom prst="rect">
            <a:avLst/>
          </a:prstGeom>
        </p:spPr>
      </p:pic>
      <p:sp>
        <p:nvSpPr>
          <p:cNvPr id="2" name="TextBox 1">
            <a:extLst>
              <a:ext uri="{FF2B5EF4-FFF2-40B4-BE49-F238E27FC236}">
                <a16:creationId xmlns:a16="http://schemas.microsoft.com/office/drawing/2014/main" id="{FD05A8F6-09DD-0974-411B-3B017E3E0767}"/>
              </a:ext>
            </a:extLst>
          </p:cNvPr>
          <p:cNvSpPr txBox="1"/>
          <p:nvPr/>
        </p:nvSpPr>
        <p:spPr>
          <a:xfrm>
            <a:off x="1686560" y="1920240"/>
            <a:ext cx="9946640" cy="4524315"/>
          </a:xfrm>
          <a:prstGeom prst="rect">
            <a:avLst/>
          </a:prstGeom>
          <a:noFill/>
        </p:spPr>
        <p:txBody>
          <a:bodyPr wrap="square" rtlCol="0">
            <a:spAutoFit/>
          </a:bodyPr>
          <a:lstStyle/>
          <a:p>
            <a:r>
              <a:rPr lang="en-IN" dirty="0"/>
              <a:t># Build model</a:t>
            </a:r>
          </a:p>
          <a:p>
            <a:r>
              <a:rPr lang="en-IN" dirty="0"/>
              <a:t>model = </a:t>
            </a:r>
            <a:r>
              <a:rPr lang="en-IN" dirty="0" err="1"/>
              <a:t>tf.keras.models.Sequential</a:t>
            </a:r>
            <a:r>
              <a:rPr lang="en-IN" dirty="0"/>
              <a:t>([</a:t>
            </a:r>
          </a:p>
          <a:p>
            <a:r>
              <a:rPr lang="en-IN" dirty="0"/>
              <a:t>    </a:t>
            </a:r>
            <a:r>
              <a:rPr lang="en-IN" dirty="0" err="1"/>
              <a:t>tf.keras.layers.Dense</a:t>
            </a:r>
            <a:r>
              <a:rPr lang="en-IN" dirty="0"/>
              <a:t>(128, activation='</a:t>
            </a:r>
            <a:r>
              <a:rPr lang="en-IN" dirty="0" err="1"/>
              <a:t>relu</a:t>
            </a:r>
            <a:r>
              <a:rPr lang="en-IN" dirty="0"/>
              <a:t>', </a:t>
            </a:r>
            <a:r>
              <a:rPr lang="en-IN" dirty="0" err="1"/>
              <a:t>input_shape</a:t>
            </a:r>
            <a:r>
              <a:rPr lang="en-IN" dirty="0"/>
              <a:t>=(</a:t>
            </a:r>
            <a:r>
              <a:rPr lang="en-IN" dirty="0" err="1"/>
              <a:t>len</a:t>
            </a:r>
            <a:r>
              <a:rPr lang="en-IN" dirty="0"/>
              <a:t>(training[0]),)),</a:t>
            </a:r>
          </a:p>
          <a:p>
            <a:r>
              <a:rPr lang="en-IN" dirty="0"/>
              <a:t>    </a:t>
            </a:r>
            <a:r>
              <a:rPr lang="en-IN" dirty="0" err="1"/>
              <a:t>tf.keras.layers.Dropout</a:t>
            </a:r>
            <a:r>
              <a:rPr lang="en-IN" dirty="0"/>
              <a:t>(0.2),</a:t>
            </a:r>
          </a:p>
          <a:p>
            <a:r>
              <a:rPr lang="en-IN" dirty="0"/>
              <a:t>    </a:t>
            </a:r>
            <a:r>
              <a:rPr lang="en-IN" dirty="0" err="1"/>
              <a:t>tf.keras.layers.Dense</a:t>
            </a:r>
            <a:r>
              <a:rPr lang="en-IN" dirty="0"/>
              <a:t>(64, activation='</a:t>
            </a:r>
            <a:r>
              <a:rPr lang="en-IN" dirty="0" err="1"/>
              <a:t>relu</a:t>
            </a:r>
            <a:r>
              <a:rPr lang="en-IN" dirty="0"/>
              <a:t>'),</a:t>
            </a:r>
          </a:p>
          <a:p>
            <a:r>
              <a:rPr lang="en-IN" dirty="0"/>
              <a:t>    </a:t>
            </a:r>
            <a:r>
              <a:rPr lang="en-IN" dirty="0" err="1"/>
              <a:t>tf.keras.layers.Dropout</a:t>
            </a:r>
            <a:r>
              <a:rPr lang="en-IN" dirty="0"/>
              <a:t>(0.2),</a:t>
            </a:r>
          </a:p>
          <a:p>
            <a:r>
              <a:rPr lang="en-IN" dirty="0"/>
              <a:t>    </a:t>
            </a:r>
            <a:r>
              <a:rPr lang="en-IN" dirty="0" err="1"/>
              <a:t>tf.keras.layers.Dense</a:t>
            </a:r>
            <a:r>
              <a:rPr lang="en-IN" dirty="0"/>
              <a:t>(</a:t>
            </a:r>
            <a:r>
              <a:rPr lang="en-IN" dirty="0" err="1"/>
              <a:t>len</a:t>
            </a:r>
            <a:r>
              <a:rPr lang="en-IN" dirty="0"/>
              <a:t>(output[0]), activation='</a:t>
            </a:r>
            <a:r>
              <a:rPr lang="en-IN" dirty="0" err="1"/>
              <a:t>softmax</a:t>
            </a:r>
            <a:r>
              <a:rPr lang="en-IN" dirty="0"/>
              <a:t>')</a:t>
            </a:r>
          </a:p>
          <a:p>
            <a:r>
              <a:rPr lang="en-IN" dirty="0"/>
              <a:t>])</a:t>
            </a:r>
          </a:p>
          <a:p>
            <a:endParaRPr lang="en-IN" dirty="0"/>
          </a:p>
          <a:p>
            <a:r>
              <a:rPr lang="en-IN" dirty="0"/>
              <a:t># Compile model</a:t>
            </a:r>
          </a:p>
          <a:p>
            <a:r>
              <a:rPr lang="en-IN" dirty="0" err="1"/>
              <a:t>model.compile</a:t>
            </a:r>
            <a:r>
              <a:rPr lang="en-IN" dirty="0"/>
              <a:t>(optimizer='</a:t>
            </a:r>
            <a:r>
              <a:rPr lang="en-IN" dirty="0" err="1"/>
              <a:t>adam</a:t>
            </a:r>
            <a:r>
              <a:rPr lang="en-IN" dirty="0"/>
              <a:t>', loss='</a:t>
            </a:r>
            <a:r>
              <a:rPr lang="en-IN" dirty="0" err="1"/>
              <a:t>categorical_crossentropy</a:t>
            </a:r>
            <a:r>
              <a:rPr lang="en-IN" dirty="0"/>
              <a:t>', metrics=['accuracy'])</a:t>
            </a:r>
          </a:p>
          <a:p>
            <a:endParaRPr lang="en-IN" dirty="0"/>
          </a:p>
          <a:p>
            <a:r>
              <a:rPr lang="en-IN" dirty="0"/>
              <a:t># Train model</a:t>
            </a:r>
          </a:p>
          <a:p>
            <a:r>
              <a:rPr lang="en-IN" dirty="0" err="1"/>
              <a:t>model.fit</a:t>
            </a:r>
            <a:r>
              <a:rPr lang="en-IN" dirty="0"/>
              <a:t>(training, output, epochs=1000, </a:t>
            </a:r>
            <a:r>
              <a:rPr lang="en-IN" dirty="0" err="1"/>
              <a:t>batch_size</a:t>
            </a:r>
            <a:r>
              <a:rPr lang="en-IN" dirty="0"/>
              <a:t>=8, verbose=1)</a:t>
            </a:r>
          </a:p>
          <a:p>
            <a:endParaRPr lang="en-IN" dirty="0"/>
          </a:p>
          <a:p>
            <a:endParaRPr lang="en-IN" dirty="0"/>
          </a:p>
        </p:txBody>
      </p:sp>
    </p:spTree>
    <p:extLst>
      <p:ext uri="{BB962C8B-B14F-4D97-AF65-F5344CB8AC3E}">
        <p14:creationId xmlns:p14="http://schemas.microsoft.com/office/powerpoint/2010/main" val="2333025559"/>
      </p:ext>
    </p:extLst>
  </p:cSld>
  <p:clrMapOvr>
    <a:masterClrMapping/>
  </p:clrMapOvr>
  <p:transition spd="slow">
    <p:wip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153</TotalTime>
  <Words>2428</Words>
  <Application>Microsoft Office PowerPoint</Application>
  <PresentationFormat>Widescreen</PresentationFormat>
  <Paragraphs>214</Paragraphs>
  <Slides>20</Slides>
  <Notes>0</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20</vt:i4>
      </vt:variant>
    </vt:vector>
  </HeadingPairs>
  <TitlesOfParts>
    <vt:vector size="28" baseType="lpstr">
      <vt:lpstr>Arial</vt:lpstr>
      <vt:lpstr>Arial Black</vt:lpstr>
      <vt:lpstr>Bahnschrift Condensed</vt:lpstr>
      <vt:lpstr>Britannic Bold</vt:lpstr>
      <vt:lpstr>Calibri</vt:lpstr>
      <vt:lpstr>Calibri Light</vt:lpstr>
      <vt:lpstr>Stencil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Kaaviya Bharathi K</dc:creator>
  <cp:lastModifiedBy>Kaaviya Bharathi K</cp:lastModifiedBy>
  <cp:revision>1</cp:revision>
  <dcterms:created xsi:type="dcterms:W3CDTF">2024-08-25T07:32:34Z</dcterms:created>
  <dcterms:modified xsi:type="dcterms:W3CDTF">2024-08-25T11:18:41Z</dcterms:modified>
</cp:coreProperties>
</file>